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99" r:id="rId3"/>
    <p:sldId id="296" r:id="rId4"/>
    <p:sldId id="292" r:id="rId5"/>
    <p:sldId id="293" r:id="rId6"/>
    <p:sldId id="294" r:id="rId7"/>
    <p:sldId id="295" r:id="rId8"/>
    <p:sldId id="277" r:id="rId9"/>
    <p:sldId id="278" r:id="rId10"/>
    <p:sldId id="301" r:id="rId11"/>
    <p:sldId id="282" r:id="rId12"/>
    <p:sldId id="305" r:id="rId13"/>
    <p:sldId id="304" r:id="rId14"/>
    <p:sldId id="287" r:id="rId15"/>
    <p:sldId id="288" r:id="rId16"/>
    <p:sldId id="302" r:id="rId17"/>
    <p:sldId id="272" r:id="rId18"/>
    <p:sldId id="300" r:id="rId19"/>
    <p:sldId id="303"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632D0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6" d="100"/>
          <a:sy n="86" d="100"/>
        </p:scale>
        <p:origin x="-102"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31447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253766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247426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219091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2563701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279276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139872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3018448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427025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386985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74563D-2B26-4A93-A5AD-D1C808B892C9}" type="datetimeFigureOut">
              <a:rPr lang="vi-VN" smtClean="0"/>
              <a:pPr/>
              <a:t>03/11/2021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FF796D4-B248-4ADC-A30A-DF8B9EABD0F6}" type="slidenum">
              <a:rPr lang="vi-VN" smtClean="0"/>
              <a:pPr/>
              <a:t>‹#›</a:t>
            </a:fld>
            <a:endParaRPr lang="vi-VN"/>
          </a:p>
        </p:txBody>
      </p:sp>
    </p:spTree>
    <p:extLst>
      <p:ext uri="{BB962C8B-B14F-4D97-AF65-F5344CB8AC3E}">
        <p14:creationId xmlns:p14="http://schemas.microsoft.com/office/powerpoint/2010/main" val="125619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4563D-2B26-4A93-A5AD-D1C808B892C9}" type="datetimeFigureOut">
              <a:rPr lang="vi-VN" smtClean="0"/>
              <a:pPr/>
              <a:t>03/11/2021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796D4-B248-4ADC-A30A-DF8B9EABD0F6}" type="slidenum">
              <a:rPr lang="vi-VN" smtClean="0"/>
              <a:pPr/>
              <a:t>‹#›</a:t>
            </a:fld>
            <a:endParaRPr lang="vi-VN"/>
          </a:p>
        </p:txBody>
      </p:sp>
    </p:spTree>
    <p:extLst>
      <p:ext uri="{BB962C8B-B14F-4D97-AF65-F5344CB8AC3E}">
        <p14:creationId xmlns:p14="http://schemas.microsoft.com/office/powerpoint/2010/main" val="3174894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6.gif"/><Relationship Id="rId7" Type="http://schemas.openxmlformats.org/officeDocument/2006/relationships/slide" Target="slide7.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10" Type="http://schemas.openxmlformats.org/officeDocument/2006/relationships/slide" Target="slide6.xml"/><Relationship Id="rId4" Type="http://schemas.openxmlformats.org/officeDocument/2006/relationships/slide" Target="slide8.xml"/><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2.wav"/><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7.gif"/><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1.wav"/><Relationship Id="rId7" Type="http://schemas.openxmlformats.org/officeDocument/2006/relationships/image" Target="../media/image7.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10.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 Id="rId9"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ôi đang đi Học Phim Hoạt Hình Banner Poster Khai Mạc Mùa Đi, Học, Màu,  Hoạt Hình nền Vector để tải xuống miễn phí"/>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5" name="Rectangle 4"/>
          <p:cNvSpPr/>
          <p:nvPr/>
        </p:nvSpPr>
        <p:spPr>
          <a:xfrm>
            <a:off x="4031806" y="2036590"/>
            <a:ext cx="7986008" cy="923330"/>
          </a:xfrm>
          <a:prstGeom prst="rect">
            <a:avLst/>
          </a:prstGeom>
          <a:noFill/>
        </p:spPr>
        <p:txBody>
          <a:bodyPr spcFirstLastPara="1" wrap="none" lIns="91440" tIns="45720" rIns="91440" bIns="45720" numCol="1">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cap="none" spc="50" dirty="0" smtClean="0">
                <a:ln w="11430"/>
                <a:solidFill>
                  <a:srgbClr val="FF0066"/>
                </a:solidFill>
                <a:effectLst>
                  <a:outerShdw blurRad="76200" dist="50800" dir="5400000" algn="tl" rotWithShape="0">
                    <a:srgbClr val="000000">
                      <a:alpha val="65000"/>
                    </a:srgbClr>
                  </a:outerShdw>
                </a:effectLst>
                <a:latin typeface="VNI-Avo" pitchFamily="2" charset="0"/>
              </a:rPr>
              <a:t>CHAØO MÖØNG CAÙC EM</a:t>
            </a:r>
            <a:endParaRPr lang="en-US" sz="4800" b="1" cap="none" spc="50" dirty="0">
              <a:ln w="11430"/>
              <a:solidFill>
                <a:srgbClr val="FF0066"/>
              </a:solidFill>
              <a:effectLst>
                <a:outerShdw blurRad="76200" dist="50800" dir="5400000" algn="tl" rotWithShape="0">
                  <a:srgbClr val="000000">
                    <a:alpha val="65000"/>
                  </a:srgbClr>
                </a:outerShdw>
              </a:effectLst>
              <a:latin typeface="VNI-Avo" pitchFamily="2" charset="0"/>
            </a:endParaRPr>
          </a:p>
        </p:txBody>
      </p:sp>
      <p:sp>
        <p:nvSpPr>
          <p:cNvPr id="6" name="Rectangle 5"/>
          <p:cNvSpPr/>
          <p:nvPr/>
        </p:nvSpPr>
        <p:spPr>
          <a:xfrm>
            <a:off x="3713384" y="3157584"/>
            <a:ext cx="8334737" cy="923330"/>
          </a:xfrm>
          <a:prstGeom prst="rect">
            <a:avLst/>
          </a:prstGeom>
          <a:noFill/>
        </p:spPr>
        <p:txBody>
          <a:bodyPr spcFirstLastPara="1" wrap="none" lIns="91440" tIns="45720" rIns="91440" bIns="45720" numCol="1">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spc="50" dirty="0" smtClean="0">
                <a:ln w="11430"/>
                <a:solidFill>
                  <a:srgbClr val="FF0066"/>
                </a:solidFill>
                <a:effectLst>
                  <a:outerShdw blurRad="76200" dist="50800" dir="5400000" algn="tl" rotWithShape="0">
                    <a:srgbClr val="000000">
                      <a:alpha val="65000"/>
                    </a:srgbClr>
                  </a:outerShdw>
                </a:effectLst>
                <a:latin typeface="VNI-Avo" pitchFamily="2" charset="0"/>
              </a:rPr>
              <a:t>ÑEÁN VÔÙI TIEÁT HOÏC</a:t>
            </a:r>
            <a:endParaRPr lang="en-US" sz="4800" b="1" cap="none" spc="50" dirty="0">
              <a:ln w="11430"/>
              <a:solidFill>
                <a:srgbClr val="FF0066"/>
              </a:solidFill>
              <a:effectLst>
                <a:outerShdw blurRad="76200" dist="50800" dir="5400000" algn="tl" rotWithShape="0">
                  <a:srgbClr val="000000">
                    <a:alpha val="65000"/>
                  </a:srgbClr>
                </a:outerShdw>
              </a:effectLst>
              <a:latin typeface="VNI-Avo" pitchFamily="2" charset="0"/>
            </a:endParaRPr>
          </a:p>
        </p:txBody>
      </p:sp>
      <p:sp>
        <p:nvSpPr>
          <p:cNvPr id="7" name="Rectangle 6"/>
          <p:cNvSpPr/>
          <p:nvPr/>
        </p:nvSpPr>
        <p:spPr>
          <a:xfrm>
            <a:off x="3731972" y="4179762"/>
            <a:ext cx="8334737" cy="923330"/>
          </a:xfrm>
          <a:prstGeom prst="rect">
            <a:avLst/>
          </a:prstGeom>
          <a:noFill/>
        </p:spPr>
        <p:txBody>
          <a:bodyPr spcFirstLastPara="1" wrap="none" lIns="91440" tIns="45720" rIns="91440" bIns="45720" numCol="1">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spc="50" dirty="0" smtClean="0">
                <a:ln w="11430"/>
                <a:solidFill>
                  <a:srgbClr val="FF0066"/>
                </a:solidFill>
                <a:effectLst>
                  <a:outerShdw blurRad="76200" dist="50800" dir="5400000" algn="tl" rotWithShape="0">
                    <a:srgbClr val="000000">
                      <a:alpha val="65000"/>
                    </a:srgbClr>
                  </a:outerShdw>
                </a:effectLst>
                <a:latin typeface="VNI-Avo" pitchFamily="2" charset="0"/>
              </a:rPr>
              <a:t>HOÂM NAY!</a:t>
            </a:r>
            <a:endParaRPr lang="en-US" sz="4800" b="1" cap="none" spc="50" dirty="0">
              <a:ln w="11430"/>
              <a:solidFill>
                <a:srgbClr val="FF0066"/>
              </a:solidFill>
              <a:effectLst>
                <a:outerShdw blurRad="76200" dist="50800" dir="5400000" algn="tl" rotWithShape="0">
                  <a:srgbClr val="000000">
                    <a:alpha val="65000"/>
                  </a:srgbClr>
                </a:outerShdw>
              </a:effectLst>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2586"/>
            <a:ext cx="3231479" cy="707886"/>
            <a:chOff x="134912" y="159216"/>
            <a:chExt cx="3231479" cy="70788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74740" b="78516" l="9590" r="12006"/>
                      </a14:imgEffect>
                    </a14:imgLayer>
                  </a14:imgProps>
                </a:ext>
              </a:extLst>
            </a:blip>
            <a:srcRect l="9599" t="75256" r="87866" b="21465"/>
            <a:stretch/>
          </p:blipFill>
          <p:spPr>
            <a:xfrm>
              <a:off x="134912" y="218040"/>
              <a:ext cx="854440" cy="621409"/>
            </a:xfrm>
            <a:prstGeom prst="rect">
              <a:avLst/>
            </a:prstGeom>
          </p:spPr>
        </p:pic>
        <p:sp>
          <p:nvSpPr>
            <p:cNvPr id="6" name="TextBox 5"/>
            <p:cNvSpPr txBox="1"/>
            <p:nvPr/>
          </p:nvSpPr>
          <p:spPr>
            <a:xfrm>
              <a:off x="828517" y="159216"/>
              <a:ext cx="2537874" cy="707886"/>
            </a:xfrm>
            <a:prstGeom prst="rect">
              <a:avLst/>
            </a:prstGeom>
            <a:noFill/>
          </p:spPr>
          <p:txBody>
            <a:bodyPr wrap="none" rtlCol="0">
              <a:spAutoFit/>
            </a:bodyPr>
            <a:lstStyle/>
            <a:p>
              <a:r>
                <a:rPr lang="en-US" sz="4000" b="1" dirty="0" smtClean="0">
                  <a:solidFill>
                    <a:srgbClr val="0000FF"/>
                  </a:solidFill>
                  <a:latin typeface="VNI-Avo" pitchFamily="2" charset="0"/>
                  <a:cs typeface="Times New Roman" panose="02020603050405020304" pitchFamily="18" charset="0"/>
                </a:rPr>
                <a:t>Taïo tieáng</a:t>
              </a:r>
              <a:endParaRPr lang="vi-VN" sz="4000" b="1" dirty="0">
                <a:solidFill>
                  <a:srgbClr val="0000FF"/>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rot="10800000" flipV="1">
            <a:off x="689074" y="1275306"/>
            <a:ext cx="1965108" cy="1862048"/>
          </a:xfrm>
          <a:prstGeom prst="rect">
            <a:avLst/>
          </a:prstGeom>
        </p:spPr>
        <p:txBody>
          <a:bodyPr wrap="square">
            <a:spAutoFit/>
          </a:bodyPr>
          <a:lstStyle/>
          <a:p>
            <a:r>
              <a:rPr lang="en-US" sz="11500" b="1" dirty="0">
                <a:solidFill>
                  <a:srgbClr val="FF0000"/>
                </a:solidFill>
                <a:latin typeface="VNI-Avo" pitchFamily="2" charset="0"/>
                <a:cs typeface="Times New Roman" panose="02020603050405020304" pitchFamily="18" charset="0"/>
              </a:rPr>
              <a:t> </a:t>
            </a:r>
            <a:r>
              <a:rPr lang="en-US" sz="11500" b="1" dirty="0" smtClean="0">
                <a:solidFill>
                  <a:srgbClr val="FF0000"/>
                </a:solidFill>
                <a:latin typeface="VNI-Avo" pitchFamily="2" charset="0"/>
                <a:cs typeface="Times New Roman" panose="02020603050405020304" pitchFamily="18" charset="0"/>
              </a:rPr>
              <a:t>it</a:t>
            </a:r>
            <a:endParaRPr lang="vi-VN" sz="115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699316" y="1628079"/>
            <a:ext cx="1300484" cy="1248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800" dirty="0">
                <a:latin typeface="VNI-Avo" pitchFamily="2" charset="0"/>
                <a:cs typeface="Times New Roman" panose="02020603050405020304" pitchFamily="18" charset="0"/>
              </a:rPr>
              <a:t>h</a:t>
            </a:r>
            <a:endParaRPr lang="vi-VN" sz="8800" dirty="0">
              <a:latin typeface="Times New Roman" panose="02020603050405020304" pitchFamily="18" charset="0"/>
              <a:cs typeface="Times New Roman" panose="02020603050405020304" pitchFamily="18" charset="0"/>
            </a:endParaRPr>
          </a:p>
        </p:txBody>
      </p:sp>
      <p:sp>
        <p:nvSpPr>
          <p:cNvPr id="27" name="Rectangle 26"/>
          <p:cNvSpPr/>
          <p:nvPr/>
        </p:nvSpPr>
        <p:spPr>
          <a:xfrm>
            <a:off x="5546491" y="1616927"/>
            <a:ext cx="1300484" cy="1248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800" dirty="0" smtClean="0">
                <a:solidFill>
                  <a:srgbClr val="FF0000"/>
                </a:solidFill>
                <a:latin typeface="VNI-Avo" pitchFamily="2" charset="0"/>
                <a:cs typeface="Times New Roman" panose="02020603050405020304" pitchFamily="18" charset="0"/>
              </a:rPr>
              <a:t>it</a:t>
            </a:r>
            <a:endParaRPr lang="vi-VN" sz="8800" dirty="0">
              <a:solidFill>
                <a:srgbClr val="FF0000"/>
              </a:solidFill>
              <a:latin typeface="Times New Roman" panose="02020603050405020304" pitchFamily="18" charset="0"/>
              <a:cs typeface="Times New Roman" panose="02020603050405020304" pitchFamily="18" charset="0"/>
            </a:endParaRPr>
          </a:p>
        </p:txBody>
      </p:sp>
      <p:cxnSp>
        <p:nvCxnSpPr>
          <p:cNvPr id="37" name="Straight Connector 36"/>
          <p:cNvCxnSpPr>
            <a:stCxn id="26" idx="3"/>
            <a:endCxn id="27" idx="1"/>
          </p:cNvCxnSpPr>
          <p:nvPr/>
        </p:nvCxnSpPr>
        <p:spPr>
          <a:xfrm flipV="1">
            <a:off x="4999800" y="2241395"/>
            <a:ext cx="546691" cy="11152"/>
          </a:xfrm>
          <a:prstGeom prst="line">
            <a:avLst/>
          </a:prstGeom>
        </p:spPr>
        <p:style>
          <a:lnRef idx="1">
            <a:schemeClr val="dk1"/>
          </a:lnRef>
          <a:fillRef idx="0">
            <a:schemeClr val="dk1"/>
          </a:fillRef>
          <a:effectRef idx="0">
            <a:schemeClr val="dk1"/>
          </a:effectRef>
          <a:fontRef idx="minor">
            <a:schemeClr val="tx1"/>
          </a:fontRef>
        </p:style>
      </p:cxnSp>
      <p:sp>
        <p:nvSpPr>
          <p:cNvPr id="39" name="Rectangle 38"/>
          <p:cNvSpPr/>
          <p:nvPr/>
        </p:nvSpPr>
        <p:spPr>
          <a:xfrm>
            <a:off x="8987029" y="1616927"/>
            <a:ext cx="2320308" cy="12377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800" dirty="0" err="1" smtClean="0">
                <a:solidFill>
                  <a:srgbClr val="FF0000"/>
                </a:solidFill>
                <a:latin typeface="VNI-Avo" pitchFamily="2" charset="0"/>
                <a:cs typeface="Times New Roman" panose="02020603050405020304" pitchFamily="18" charset="0"/>
              </a:rPr>
              <a:t>hít</a:t>
            </a:r>
            <a:endParaRPr lang="vi-VN" sz="8800"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p:cNvCxnSpPr>
            <a:stCxn id="15" idx="3"/>
            <a:endCxn id="39" idx="1"/>
          </p:cNvCxnSpPr>
          <p:nvPr/>
        </p:nvCxnSpPr>
        <p:spPr>
          <a:xfrm flipV="1">
            <a:off x="8276961" y="2235820"/>
            <a:ext cx="710068" cy="223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076" name="Picture 4" descr="Ghim của Nguyenthile trên 长草颜团子 Budding Pop | Đang yêu, Mèo kitty, Mèo c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56845" y="8365197"/>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him của Nguyenthile trên 长草颜团子 Budding Pop | Đang yêu, Mèo kitty, Mèo c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88033" y="44196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259852" y="1639229"/>
            <a:ext cx="1017109" cy="12377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sz="8800" dirty="0">
              <a:latin typeface="Times New Roman" panose="02020603050405020304" pitchFamily="18" charset="0"/>
              <a:cs typeface="Times New Roman" panose="02020603050405020304" pitchFamily="18" charset="0"/>
            </a:endParaRPr>
          </a:p>
        </p:txBody>
      </p:sp>
      <p:cxnSp>
        <p:nvCxnSpPr>
          <p:cNvPr id="16" name="Straight Connector 15"/>
          <p:cNvCxnSpPr>
            <a:stCxn id="27" idx="3"/>
            <a:endCxn id="15" idx="1"/>
          </p:cNvCxnSpPr>
          <p:nvPr/>
        </p:nvCxnSpPr>
        <p:spPr>
          <a:xfrm>
            <a:off x="6846975" y="2241395"/>
            <a:ext cx="412877" cy="16727"/>
          </a:xfrm>
          <a:prstGeom prst="line">
            <a:avLst/>
          </a:prstGeom>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7630897" y="2021663"/>
            <a:ext cx="847577" cy="1107996"/>
          </a:xfrm>
          <a:prstGeom prst="rect">
            <a:avLst/>
          </a:prstGeom>
          <a:noFill/>
        </p:spPr>
        <p:txBody>
          <a:bodyPr wrap="square" rtlCol="0">
            <a:spAutoFit/>
          </a:bodyPr>
          <a:lstStyle/>
          <a:p>
            <a:r>
              <a:rPr lang="el-GR" sz="6600" b="1" dirty="0" smtClean="0">
                <a:cs typeface="Times New Roman" panose="02020603050405020304" pitchFamily="18" charset="0"/>
              </a:rPr>
              <a:t>΄</a:t>
            </a:r>
            <a:endParaRPr lang="vi-VN" sz="6600" b="1" dirty="0"/>
          </a:p>
        </p:txBody>
      </p:sp>
      <p:sp>
        <p:nvSpPr>
          <p:cNvPr id="35" name="Rectangle 34"/>
          <p:cNvSpPr/>
          <p:nvPr/>
        </p:nvSpPr>
        <p:spPr>
          <a:xfrm>
            <a:off x="3717901" y="3196684"/>
            <a:ext cx="1300484" cy="1248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800" dirty="0">
                <a:latin typeface="VNI-Avo" pitchFamily="2" charset="0"/>
                <a:cs typeface="Times New Roman" panose="02020603050405020304" pitchFamily="18" charset="0"/>
              </a:rPr>
              <a:t>l</a:t>
            </a:r>
            <a:endParaRPr lang="vi-VN" sz="8800" dirty="0">
              <a:latin typeface="Times New Roman" panose="02020603050405020304" pitchFamily="18" charset="0"/>
              <a:cs typeface="Times New Roman" panose="02020603050405020304" pitchFamily="18" charset="0"/>
            </a:endParaRPr>
          </a:p>
        </p:txBody>
      </p:sp>
      <p:sp>
        <p:nvSpPr>
          <p:cNvPr id="36" name="Rectangle 35"/>
          <p:cNvSpPr/>
          <p:nvPr/>
        </p:nvSpPr>
        <p:spPr>
          <a:xfrm>
            <a:off x="5565076" y="3185532"/>
            <a:ext cx="1300484" cy="1248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800" dirty="0" smtClean="0">
                <a:solidFill>
                  <a:srgbClr val="FF0000"/>
                </a:solidFill>
                <a:latin typeface="VNI-Avo" pitchFamily="2" charset="0"/>
                <a:cs typeface="Times New Roman" panose="02020603050405020304" pitchFamily="18" charset="0"/>
              </a:rPr>
              <a:t>it</a:t>
            </a:r>
            <a:endParaRPr lang="vi-VN" sz="8800" dirty="0">
              <a:solidFill>
                <a:srgbClr val="FF0000"/>
              </a:solidFill>
              <a:latin typeface="Times New Roman" panose="02020603050405020304" pitchFamily="18" charset="0"/>
              <a:cs typeface="Times New Roman" panose="02020603050405020304" pitchFamily="18" charset="0"/>
            </a:endParaRPr>
          </a:p>
        </p:txBody>
      </p:sp>
      <p:cxnSp>
        <p:nvCxnSpPr>
          <p:cNvPr id="38" name="Straight Connector 37"/>
          <p:cNvCxnSpPr>
            <a:endCxn id="36" idx="1"/>
          </p:cNvCxnSpPr>
          <p:nvPr/>
        </p:nvCxnSpPr>
        <p:spPr>
          <a:xfrm flipV="1">
            <a:off x="5051838" y="3810000"/>
            <a:ext cx="513238" cy="11152"/>
          </a:xfrm>
          <a:prstGeom prst="line">
            <a:avLst/>
          </a:prstGeom>
        </p:spPr>
        <p:style>
          <a:lnRef idx="1">
            <a:schemeClr val="dk1"/>
          </a:lnRef>
          <a:fillRef idx="0">
            <a:schemeClr val="dk1"/>
          </a:fillRef>
          <a:effectRef idx="0">
            <a:schemeClr val="dk1"/>
          </a:effectRef>
          <a:fontRef idx="minor">
            <a:schemeClr val="tx1"/>
          </a:fontRef>
        </p:style>
      </p:cxnSp>
      <p:sp>
        <p:nvSpPr>
          <p:cNvPr id="41" name="Rectangle 40"/>
          <p:cNvSpPr/>
          <p:nvPr/>
        </p:nvSpPr>
        <p:spPr>
          <a:xfrm>
            <a:off x="9005614" y="3185532"/>
            <a:ext cx="2320308" cy="12377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800" dirty="0">
                <a:solidFill>
                  <a:srgbClr val="FF0000"/>
                </a:solidFill>
                <a:latin typeface="VNI-Avo" pitchFamily="2" charset="0"/>
                <a:cs typeface="Times New Roman" panose="02020603050405020304" pitchFamily="18" charset="0"/>
              </a:rPr>
              <a:t>l</a:t>
            </a:r>
            <a:r>
              <a:rPr lang="en-US" sz="8800" smtClean="0">
                <a:solidFill>
                  <a:srgbClr val="FF0000"/>
                </a:solidFill>
                <a:latin typeface="VNI-Avo" pitchFamily="2" charset="0"/>
                <a:cs typeface="Times New Roman" panose="02020603050405020304" pitchFamily="18" charset="0"/>
              </a:rPr>
              <a:t>ít</a:t>
            </a:r>
            <a:endParaRPr lang="vi-VN" sz="8800" dirty="0">
              <a:solidFill>
                <a:srgbClr val="FF0000"/>
              </a:solidFill>
              <a:latin typeface="Times New Roman" panose="02020603050405020304" pitchFamily="18" charset="0"/>
              <a:cs typeface="Times New Roman" panose="02020603050405020304" pitchFamily="18" charset="0"/>
            </a:endParaRPr>
          </a:p>
        </p:txBody>
      </p:sp>
      <p:cxnSp>
        <p:nvCxnSpPr>
          <p:cNvPr id="42" name="Straight Arrow Connector 41"/>
          <p:cNvCxnSpPr>
            <a:stCxn id="43" idx="3"/>
            <a:endCxn id="41" idx="1"/>
          </p:cNvCxnSpPr>
          <p:nvPr/>
        </p:nvCxnSpPr>
        <p:spPr>
          <a:xfrm flipV="1">
            <a:off x="8295546" y="3804425"/>
            <a:ext cx="710068" cy="223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42"/>
          <p:cNvSpPr/>
          <p:nvPr/>
        </p:nvSpPr>
        <p:spPr>
          <a:xfrm>
            <a:off x="7278437" y="3207834"/>
            <a:ext cx="1017109" cy="12377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sz="8800" dirty="0">
              <a:latin typeface="Times New Roman" panose="02020603050405020304" pitchFamily="18" charset="0"/>
              <a:cs typeface="Times New Roman" panose="02020603050405020304" pitchFamily="18" charset="0"/>
            </a:endParaRPr>
          </a:p>
        </p:txBody>
      </p:sp>
      <p:cxnSp>
        <p:nvCxnSpPr>
          <p:cNvPr id="44" name="Straight Connector 43"/>
          <p:cNvCxnSpPr>
            <a:stCxn id="36" idx="3"/>
            <a:endCxn id="43" idx="1"/>
          </p:cNvCxnSpPr>
          <p:nvPr/>
        </p:nvCxnSpPr>
        <p:spPr>
          <a:xfrm>
            <a:off x="6865560" y="3810000"/>
            <a:ext cx="412877" cy="16727"/>
          </a:xfrm>
          <a:prstGeom prst="line">
            <a:avLst/>
          </a:prstGeom>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7649482" y="3590268"/>
            <a:ext cx="847577" cy="1107996"/>
          </a:xfrm>
          <a:prstGeom prst="rect">
            <a:avLst/>
          </a:prstGeom>
          <a:noFill/>
        </p:spPr>
        <p:txBody>
          <a:bodyPr wrap="square" rtlCol="0">
            <a:spAutoFit/>
          </a:bodyPr>
          <a:lstStyle/>
          <a:p>
            <a:r>
              <a:rPr lang="el-GR" sz="6600" b="1" dirty="0" smtClean="0">
                <a:cs typeface="Times New Roman" panose="02020603050405020304" pitchFamily="18" charset="0"/>
              </a:rPr>
              <a:t>΄</a:t>
            </a:r>
            <a:endParaRPr lang="vi-VN" sz="6600" b="1" dirty="0"/>
          </a:p>
        </p:txBody>
      </p:sp>
      <p:sp>
        <p:nvSpPr>
          <p:cNvPr id="48" name="Rectangle 47"/>
          <p:cNvSpPr/>
          <p:nvPr/>
        </p:nvSpPr>
        <p:spPr>
          <a:xfrm rot="10800000" flipV="1">
            <a:off x="540399" y="4293569"/>
            <a:ext cx="1965108" cy="1862048"/>
          </a:xfrm>
          <a:prstGeom prst="rect">
            <a:avLst/>
          </a:prstGeom>
        </p:spPr>
        <p:txBody>
          <a:bodyPr wrap="square">
            <a:spAutoFit/>
          </a:bodyPr>
          <a:lstStyle/>
          <a:p>
            <a:r>
              <a:rPr lang="en-US" sz="11500" b="1" dirty="0">
                <a:solidFill>
                  <a:srgbClr val="FF0000"/>
                </a:solidFill>
                <a:latin typeface="VNI-Avo" pitchFamily="2" charset="0"/>
                <a:cs typeface="Times New Roman" panose="02020603050405020304" pitchFamily="18" charset="0"/>
              </a:rPr>
              <a:t> </a:t>
            </a:r>
            <a:r>
              <a:rPr lang="en-US" sz="11500" b="1" dirty="0" smtClean="0">
                <a:solidFill>
                  <a:srgbClr val="FF0000"/>
                </a:solidFill>
                <a:latin typeface="VNI-Avo" pitchFamily="2" charset="0"/>
                <a:cs typeface="Times New Roman" panose="02020603050405020304" pitchFamily="18" charset="0"/>
              </a:rPr>
              <a:t>in</a:t>
            </a:r>
            <a:endParaRPr lang="vi-VN" sz="11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042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heckerboard(across)">
                                      <p:cBhvr>
                                        <p:cTn id="17" dur="500"/>
                                        <p:tgtEl>
                                          <p:spTgt spid="3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heckerboard(across)">
                                      <p:cBhvr>
                                        <p:cTn id="20" dur="500"/>
                                        <p:tgtEl>
                                          <p:spTgt spid="26"/>
                                        </p:tgtEl>
                                      </p:cBhvr>
                                    </p:animEffect>
                                  </p:childTnLst>
                                </p:cTn>
                              </p:par>
                              <p:par>
                                <p:cTn id="21" presetID="5"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across)">
                                      <p:cBhvr>
                                        <p:cTn id="26" dur="500"/>
                                        <p:tgtEl>
                                          <p:spTgt spid="4"/>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heckerboard(across)">
                                      <p:cBhvr>
                                        <p:cTn id="29" dur="500"/>
                                        <p:tgtEl>
                                          <p:spTgt spid="15"/>
                                        </p:tgtEl>
                                      </p:cBhvr>
                                    </p:animEffect>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ox(in)">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linds(horizontal)">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linds(horizontal)">
                                      <p:cBhvr>
                                        <p:cTn id="47" dur="500"/>
                                        <p:tgtEl>
                                          <p:spTgt spid="35"/>
                                        </p:tgtEl>
                                      </p:cBhvr>
                                    </p:animEffect>
                                  </p:childTnLst>
                                </p:cTn>
                              </p:par>
                              <p:par>
                                <p:cTn id="48" presetID="3" presetClass="entr" presetSubtype="1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linds(horizontal)">
                                      <p:cBhvr>
                                        <p:cTn id="50" dur="500"/>
                                        <p:tgtEl>
                                          <p:spTgt spid="38"/>
                                        </p:tgtEl>
                                      </p:cBhvr>
                                    </p:animEffect>
                                  </p:childTnLst>
                                </p:cTn>
                              </p:par>
                              <p:par>
                                <p:cTn id="51" presetID="3" presetClass="entr" presetSubtype="1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linds(horizontal)">
                                      <p:cBhvr>
                                        <p:cTn id="53" dur="500"/>
                                        <p:tgtEl>
                                          <p:spTgt spid="44"/>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blinds(horizontal)">
                                      <p:cBhvr>
                                        <p:cTn id="56" dur="500"/>
                                        <p:tgtEl>
                                          <p:spTgt spid="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linds(horizontal)">
                                      <p:cBhvr>
                                        <p:cTn id="59" dur="500"/>
                                        <p:tgtEl>
                                          <p:spTgt spid="45"/>
                                        </p:tgtEl>
                                      </p:cBhvr>
                                    </p:animEffect>
                                  </p:childTnLst>
                                </p:cTn>
                              </p:par>
                              <p:par>
                                <p:cTn id="60" presetID="3" presetClass="entr" presetSubtype="10"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linds(horizontal)">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checkerboard(across)">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checkerboard(across)">
                                      <p:cBhvr>
                                        <p:cTn id="7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animBg="1"/>
      <p:bldP spid="27" grpId="0" animBg="1"/>
      <p:bldP spid="39" grpId="0" animBg="1"/>
      <p:bldP spid="15" grpId="0" animBg="1"/>
      <p:bldP spid="4" grpId="0"/>
      <p:bldP spid="35" grpId="0" animBg="1"/>
      <p:bldP spid="36" grpId="0" animBg="1"/>
      <p:bldP spid="41" grpId="0" animBg="1"/>
      <p:bldP spid="43" grpId="0" animBg="1"/>
      <p:bldP spid="45"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409575" y="-152398"/>
            <a:ext cx="13011150" cy="7315200"/>
          </a:xfrm>
          <a:prstGeom prst="rect">
            <a:avLst/>
          </a:prstGeom>
        </p:spPr>
      </p:pic>
      <p:sp>
        <p:nvSpPr>
          <p:cNvPr id="5" name="TextBox 4"/>
          <p:cNvSpPr txBox="1"/>
          <p:nvPr/>
        </p:nvSpPr>
        <p:spPr>
          <a:xfrm>
            <a:off x="4310759" y="4071259"/>
            <a:ext cx="3124200" cy="646331"/>
          </a:xfrm>
          <a:prstGeom prst="rect">
            <a:avLst/>
          </a:prstGeom>
          <a:noFill/>
        </p:spPr>
        <p:txBody>
          <a:bodyPr wrap="square" rtlCol="0">
            <a:spAutoFit/>
          </a:bodyPr>
          <a:lstStyle/>
          <a:p>
            <a:r>
              <a:rPr lang="en-US" sz="3600" b="1" dirty="0" smtClean="0">
                <a:solidFill>
                  <a:schemeClr val="bg1"/>
                </a:solidFill>
                <a:latin typeface="VNI-Avo" pitchFamily="2" charset="0"/>
              </a:rPr>
              <a:t>(Tieát 2)</a:t>
            </a:r>
            <a:endParaRPr lang="en-US" sz="3600" b="1" dirty="0">
              <a:solidFill>
                <a:schemeClr val="bg1"/>
              </a:solidFill>
              <a:latin typeface="VNI-Avo" pitchFamily="2" charset="0"/>
            </a:endParaRPr>
          </a:p>
        </p:txBody>
      </p:sp>
    </p:spTree>
    <p:extLst>
      <p:ext uri="{BB962C8B-B14F-4D97-AF65-F5344CB8AC3E}">
        <p14:creationId xmlns:p14="http://schemas.microsoft.com/office/powerpoint/2010/main" val="285725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2159712" y="128319"/>
            <a:ext cx="2340868" cy="1862048"/>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500" b="1" dirty="0" smtClean="0">
                <a:solidFill>
                  <a:srgbClr val="FFC000"/>
                </a:solidFill>
                <a:latin typeface="VNI-Avo" pitchFamily="2" charset="0"/>
              </a:rPr>
              <a:t>in</a:t>
            </a:r>
            <a:endParaRPr lang="en-US" sz="11500" b="1" dirty="0">
              <a:solidFill>
                <a:srgbClr val="FFC000"/>
              </a:solidFill>
              <a:latin typeface="VNI-Avo" pitchFamily="2" charset="0"/>
            </a:endParaRPr>
          </a:p>
        </p:txBody>
      </p:sp>
      <p:sp>
        <p:nvSpPr>
          <p:cNvPr id="3" name="TextBox 7"/>
          <p:cNvSpPr txBox="1"/>
          <p:nvPr/>
        </p:nvSpPr>
        <p:spPr>
          <a:xfrm>
            <a:off x="824057" y="3548815"/>
            <a:ext cx="4637313" cy="1446550"/>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b="1" dirty="0" smtClean="0">
                <a:latin typeface="VNI-Avo" pitchFamily="2" charset="0"/>
              </a:rPr>
              <a:t>nhaø </a:t>
            </a:r>
            <a:r>
              <a:rPr lang="en-US" sz="8800" b="1" dirty="0" smtClean="0">
                <a:solidFill>
                  <a:srgbClr val="FFC000"/>
                </a:solidFill>
                <a:latin typeface="VNI-Avo" pitchFamily="2" charset="0"/>
              </a:rPr>
              <a:t>in</a:t>
            </a:r>
            <a:endParaRPr lang="en-US" sz="8800" b="1" dirty="0">
              <a:solidFill>
                <a:srgbClr val="FFC000"/>
              </a:solidFill>
              <a:latin typeface="VNI-Avo" pitchFamily="2" charset="0"/>
            </a:endParaRPr>
          </a:p>
        </p:txBody>
      </p:sp>
      <p:sp>
        <p:nvSpPr>
          <p:cNvPr id="4" name="TextBox 8"/>
          <p:cNvSpPr txBox="1"/>
          <p:nvPr/>
        </p:nvSpPr>
        <p:spPr>
          <a:xfrm>
            <a:off x="6255804" y="3532389"/>
            <a:ext cx="4898539" cy="1446550"/>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b="1" dirty="0" smtClean="0">
                <a:latin typeface="VNI-Avo" pitchFamily="2" charset="0"/>
              </a:rPr>
              <a:t>b</a:t>
            </a:r>
            <a:r>
              <a:rPr lang="en-US" sz="8800" b="1" dirty="0" smtClean="0">
                <a:solidFill>
                  <a:srgbClr val="00B050"/>
                </a:solidFill>
                <a:latin typeface="VNI-Avo" pitchFamily="2" charset="0"/>
              </a:rPr>
              <a:t>òt</a:t>
            </a:r>
            <a:r>
              <a:rPr lang="en-US" sz="8800" b="1" dirty="0" smtClean="0">
                <a:latin typeface="VNI-Avo" pitchFamily="2" charset="0"/>
              </a:rPr>
              <a:t> m</a:t>
            </a:r>
            <a:r>
              <a:rPr lang="en-US" sz="8800" b="1" dirty="0" smtClean="0">
                <a:solidFill>
                  <a:srgbClr val="002060"/>
                </a:solidFill>
                <a:latin typeface="VNI-Avo" pitchFamily="2" charset="0"/>
              </a:rPr>
              <a:t>aét</a:t>
            </a:r>
            <a:endParaRPr lang="en-US" sz="8800" b="1" dirty="0">
              <a:solidFill>
                <a:srgbClr val="002060"/>
              </a:solidFill>
              <a:latin typeface="VNI-Avo" pitchFamily="2" charset="0"/>
            </a:endParaRPr>
          </a:p>
        </p:txBody>
      </p:sp>
      <p:sp>
        <p:nvSpPr>
          <p:cNvPr id="5" name="TextBox 9"/>
          <p:cNvSpPr txBox="1"/>
          <p:nvPr/>
        </p:nvSpPr>
        <p:spPr>
          <a:xfrm>
            <a:off x="788740" y="5212505"/>
            <a:ext cx="4637313" cy="1446550"/>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b="1" dirty="0" smtClean="0">
                <a:latin typeface="VNI-Avo" pitchFamily="2" charset="0"/>
              </a:rPr>
              <a:t>k</a:t>
            </a:r>
            <a:r>
              <a:rPr lang="en-US" sz="8800" b="1" dirty="0" smtClean="0">
                <a:solidFill>
                  <a:srgbClr val="FFC000"/>
                </a:solidFill>
                <a:latin typeface="VNI-Avo" pitchFamily="2" charset="0"/>
              </a:rPr>
              <a:t>ín</a:t>
            </a:r>
            <a:r>
              <a:rPr lang="en-US" sz="8800" b="1" dirty="0" smtClean="0">
                <a:latin typeface="VNI-Avo" pitchFamily="2" charset="0"/>
              </a:rPr>
              <a:t> m</a:t>
            </a:r>
            <a:r>
              <a:rPr lang="en-US" sz="8800" b="1" dirty="0" smtClean="0">
                <a:solidFill>
                  <a:srgbClr val="00B050"/>
                </a:solidFill>
                <a:latin typeface="VNI-Avo" pitchFamily="2" charset="0"/>
              </a:rPr>
              <a:t>ít</a:t>
            </a:r>
            <a:endParaRPr lang="en-US" sz="8800" b="1" dirty="0">
              <a:solidFill>
                <a:srgbClr val="00B050"/>
              </a:solidFill>
              <a:latin typeface="VNI-Avo" pitchFamily="2" charset="0"/>
            </a:endParaRPr>
          </a:p>
        </p:txBody>
      </p:sp>
      <p:sp>
        <p:nvSpPr>
          <p:cNvPr id="6" name="TextBox 10"/>
          <p:cNvSpPr txBox="1"/>
          <p:nvPr/>
        </p:nvSpPr>
        <p:spPr>
          <a:xfrm>
            <a:off x="6112161" y="5217986"/>
            <a:ext cx="5357201" cy="1446550"/>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b="1" dirty="0" smtClean="0">
                <a:latin typeface="VNI-Avo" pitchFamily="2" charset="0"/>
              </a:rPr>
              <a:t>ñ</a:t>
            </a:r>
            <a:r>
              <a:rPr lang="en-US" sz="8800" b="1" dirty="0" smtClean="0">
                <a:solidFill>
                  <a:srgbClr val="002060"/>
                </a:solidFill>
                <a:latin typeface="VNI-Avo" pitchFamily="2" charset="0"/>
              </a:rPr>
              <a:t>aøn</a:t>
            </a:r>
            <a:r>
              <a:rPr lang="en-US" sz="8800" b="1" dirty="0" smtClean="0">
                <a:latin typeface="VNI-Avo" pitchFamily="2" charset="0"/>
              </a:rPr>
              <a:t> v</a:t>
            </a:r>
            <a:r>
              <a:rPr lang="en-US" sz="8800" b="1" dirty="0" smtClean="0">
                <a:solidFill>
                  <a:srgbClr val="00B050"/>
                </a:solidFill>
                <a:latin typeface="VNI-Avo" pitchFamily="2" charset="0"/>
              </a:rPr>
              <a:t>òt</a:t>
            </a:r>
            <a:endParaRPr lang="en-US" sz="8800" b="1" dirty="0">
              <a:solidFill>
                <a:srgbClr val="00B050"/>
              </a:solidFill>
              <a:latin typeface="VNI-Avo" pitchFamily="2" charset="0"/>
            </a:endParaRPr>
          </a:p>
        </p:txBody>
      </p:sp>
      <p:sp>
        <p:nvSpPr>
          <p:cNvPr id="7" name="TextBox 3"/>
          <p:cNvSpPr txBox="1"/>
          <p:nvPr/>
        </p:nvSpPr>
        <p:spPr>
          <a:xfrm>
            <a:off x="7055811" y="110808"/>
            <a:ext cx="2036045" cy="1862048"/>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500" b="1" dirty="0" smtClean="0">
                <a:solidFill>
                  <a:srgbClr val="00B050"/>
                </a:solidFill>
                <a:latin typeface="VNI-Avo" pitchFamily="2" charset="0"/>
              </a:rPr>
              <a:t>it</a:t>
            </a:r>
            <a:endParaRPr lang="en-US" sz="11500" b="1" dirty="0">
              <a:solidFill>
                <a:srgbClr val="00B050"/>
              </a:solidFill>
              <a:latin typeface="VNI-Avo" pitchFamily="2" charset="0"/>
            </a:endParaRPr>
          </a:p>
        </p:txBody>
      </p:sp>
      <p:sp>
        <p:nvSpPr>
          <p:cNvPr id="8" name="TextBox 10"/>
          <p:cNvSpPr txBox="1"/>
          <p:nvPr/>
        </p:nvSpPr>
        <p:spPr>
          <a:xfrm>
            <a:off x="799153" y="1925778"/>
            <a:ext cx="4621146" cy="1446550"/>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b="1" dirty="0" smtClean="0">
                <a:latin typeface="VNI-Avo" pitchFamily="2" charset="0"/>
              </a:rPr>
              <a:t>ñ</a:t>
            </a:r>
            <a:r>
              <a:rPr lang="en-US" sz="8800" b="1" dirty="0" smtClean="0">
                <a:solidFill>
                  <a:srgbClr val="002060"/>
                </a:solidFill>
                <a:latin typeface="VNI-Avo" pitchFamily="2" charset="0"/>
              </a:rPr>
              <a:t>eøn</a:t>
            </a:r>
            <a:r>
              <a:rPr lang="en-US" sz="8800" b="1" dirty="0" smtClean="0">
                <a:latin typeface="VNI-Avo" pitchFamily="2" charset="0"/>
              </a:rPr>
              <a:t> p</a:t>
            </a:r>
            <a:r>
              <a:rPr lang="en-US" sz="8800" b="1" dirty="0" smtClean="0">
                <a:solidFill>
                  <a:srgbClr val="FFC000"/>
                </a:solidFill>
                <a:latin typeface="VNI-Avo" pitchFamily="2" charset="0"/>
              </a:rPr>
              <a:t>in</a:t>
            </a:r>
            <a:endParaRPr lang="en-US" sz="8800" b="1" dirty="0">
              <a:solidFill>
                <a:srgbClr val="FFC000"/>
              </a:solidFill>
              <a:latin typeface="VNI-Avo" pitchFamily="2" charset="0"/>
            </a:endParaRPr>
          </a:p>
        </p:txBody>
      </p:sp>
      <p:sp>
        <p:nvSpPr>
          <p:cNvPr id="9" name="TextBox 3"/>
          <p:cNvSpPr txBox="1"/>
          <p:nvPr/>
        </p:nvSpPr>
        <p:spPr>
          <a:xfrm>
            <a:off x="6035382" y="1880828"/>
            <a:ext cx="5345038" cy="1446550"/>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b="1" dirty="0" smtClean="0">
                <a:latin typeface="VNI-Avo" pitchFamily="2" charset="0"/>
              </a:rPr>
              <a:t>quaû m</a:t>
            </a:r>
            <a:r>
              <a:rPr lang="en-US" sz="8800" b="1" dirty="0" smtClean="0">
                <a:solidFill>
                  <a:srgbClr val="00B050"/>
                </a:solidFill>
                <a:latin typeface="VNI-Avo" pitchFamily="2" charset="0"/>
              </a:rPr>
              <a:t>ít</a:t>
            </a:r>
            <a:endParaRPr lang="en-US" sz="8800" b="1" dirty="0">
              <a:solidFill>
                <a:srgbClr val="00B050"/>
              </a:solidFill>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to="" calcmode="lin" valueType="num">
                                      <p:cBhvr>
                                        <p:cTn id="37" dur="1" fill="hold"/>
                                        <p:tgtEl>
                                          <p:spTgt spid="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Horizont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2">
            <a:extLst/>
          </a:blip>
          <a:srcRect l="9600" t="51076" r="87981" b="44621"/>
          <a:stretch/>
        </p:blipFill>
        <p:spPr>
          <a:xfrm>
            <a:off x="-25465" y="-38826"/>
            <a:ext cx="644444" cy="570116"/>
          </a:xfrm>
          <a:prstGeom prst="rect">
            <a:avLst/>
          </a:prstGeom>
        </p:spPr>
      </p:pic>
      <p:sp>
        <p:nvSpPr>
          <p:cNvPr id="3" name="Rectangle 2"/>
          <p:cNvSpPr/>
          <p:nvPr/>
        </p:nvSpPr>
        <p:spPr>
          <a:xfrm>
            <a:off x="4067430" y="2946"/>
            <a:ext cx="2512227"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a:r>
              <a:rPr lang="en-US" sz="4000" b="1" dirty="0" smtClean="0">
                <a:latin typeface="VNI-Avo" pitchFamily="2" charset="0"/>
                <a:cs typeface="Times New Roman" panose="02020603050405020304" pitchFamily="18" charset="0"/>
              </a:rPr>
              <a:t>Gaø vaø vòt</a:t>
            </a:r>
            <a:endParaRPr lang="en-US" sz="4000" b="1" dirty="0">
              <a:latin typeface="VNI-Avo" pitchFamily="2" charset="0"/>
              <a:cs typeface="Times New Roman" panose="02020603050405020304" pitchFamily="18" charset="0"/>
            </a:endParaRPr>
          </a:p>
        </p:txBody>
      </p:sp>
      <p:pic>
        <p:nvPicPr>
          <p:cNvPr id="16" name="Picture 15"/>
          <p:cNvPicPr>
            <a:picLocks noChangeAspect="1"/>
          </p:cNvPicPr>
          <p:nvPr/>
        </p:nvPicPr>
        <p:blipFill rotWithShape="1">
          <a:blip r:embed="rId3"/>
          <a:srcRect l="37618" t="19911" r="36982" b="47053"/>
          <a:stretch/>
        </p:blipFill>
        <p:spPr>
          <a:xfrm>
            <a:off x="903386" y="1240357"/>
            <a:ext cx="5610420" cy="2799650"/>
          </a:xfrm>
          <a:prstGeom prst="rect">
            <a:avLst/>
          </a:prstGeom>
          <a:ln>
            <a:noFill/>
          </a:ln>
          <a:effectLst>
            <a:softEdge rad="112500"/>
          </a:effectLst>
        </p:spPr>
      </p:pic>
      <p:pic>
        <p:nvPicPr>
          <p:cNvPr id="17" name="Picture 16"/>
          <p:cNvPicPr>
            <a:picLocks noChangeAspect="1"/>
          </p:cNvPicPr>
          <p:nvPr/>
        </p:nvPicPr>
        <p:blipFill rotWithShape="1">
          <a:blip r:embed="rId4"/>
          <a:srcRect l="35340" t="21220" r="35445" b="46458"/>
          <a:stretch/>
        </p:blipFill>
        <p:spPr>
          <a:xfrm>
            <a:off x="6246564" y="554669"/>
            <a:ext cx="5413532" cy="2799651"/>
          </a:xfrm>
          <a:prstGeom prst="rect">
            <a:avLst/>
          </a:prstGeom>
          <a:ln>
            <a:noFill/>
          </a:ln>
          <a:effectLst>
            <a:softEdge rad="112500"/>
          </a:effectLst>
        </p:spPr>
      </p:pic>
      <p:pic>
        <p:nvPicPr>
          <p:cNvPr id="18" name="Picture 17"/>
          <p:cNvPicPr>
            <a:picLocks noChangeAspect="1"/>
          </p:cNvPicPr>
          <p:nvPr/>
        </p:nvPicPr>
        <p:blipFill rotWithShape="1">
          <a:blip r:embed="rId5"/>
          <a:srcRect l="29854" t="19746" r="28883" b="47933"/>
          <a:stretch/>
        </p:blipFill>
        <p:spPr>
          <a:xfrm>
            <a:off x="7149365" y="3179052"/>
            <a:ext cx="4729493" cy="3464119"/>
          </a:xfrm>
          <a:prstGeom prst="ellipse">
            <a:avLst/>
          </a:prstGeom>
          <a:ln w="28575"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p:cNvPicPr>
            <a:picLocks noChangeAspect="1"/>
          </p:cNvPicPr>
          <p:nvPr/>
        </p:nvPicPr>
        <p:blipFill rotWithShape="1">
          <a:blip r:embed="rId3"/>
          <a:srcRect l="56095" t="19911" r="40387" b="77336"/>
          <a:stretch/>
        </p:blipFill>
        <p:spPr>
          <a:xfrm>
            <a:off x="5512797" y="1225417"/>
            <a:ext cx="721427" cy="723627"/>
          </a:xfrm>
          <a:prstGeom prst="rect">
            <a:avLst/>
          </a:prstGeom>
          <a:ln>
            <a:noFill/>
          </a:ln>
          <a:effectLst>
            <a:softEdge rad="112500"/>
          </a:effectLst>
        </p:spPr>
      </p:pic>
      <p:sp>
        <p:nvSpPr>
          <p:cNvPr id="29" name="TextBox 28"/>
          <p:cNvSpPr txBox="1"/>
          <p:nvPr/>
        </p:nvSpPr>
        <p:spPr>
          <a:xfrm>
            <a:off x="530843" y="-59446"/>
            <a:ext cx="1035861" cy="584775"/>
          </a:xfrm>
          <a:prstGeom prst="rect">
            <a:avLst/>
          </a:prstGeom>
          <a:noFill/>
        </p:spPr>
        <p:txBody>
          <a:bodyPr wrap="none" rtlCol="0">
            <a:spAutoFit/>
          </a:bodyPr>
          <a:lstStyle/>
          <a:p>
            <a:r>
              <a:rPr lang="en-US" sz="3200" b="1" dirty="0" smtClean="0">
                <a:solidFill>
                  <a:srgbClr val="0000FF"/>
                </a:solidFill>
                <a:latin typeface="VNI-Avo" pitchFamily="2" charset="0"/>
                <a:cs typeface="Times New Roman" panose="02020603050405020304" pitchFamily="18" charset="0"/>
              </a:rPr>
              <a:t>Ñoïc</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090670" y="4065224"/>
            <a:ext cx="5805889" cy="2400657"/>
          </a:xfrm>
          <a:prstGeom prst="rect">
            <a:avLst/>
          </a:prstGeom>
          <a:noFill/>
        </p:spPr>
        <p:txBody>
          <a:bodyPr wrap="square" rtlCol="0">
            <a:spAutoFit/>
          </a:bodyPr>
          <a:lstStyle/>
          <a:p>
            <a:pPr algn="just"/>
            <a:r>
              <a:rPr lang="en-US" sz="3000" dirty="0" smtClean="0">
                <a:latin typeface="VNI-Avo" pitchFamily="2" charset="0"/>
              </a:rPr>
              <a:t>Nhaø gaø ôû caïnh nhaø vòt. Vòt bò meät. Gaø mang caù cho vòt aên. Heát meät, vòt mang luùa chín veà cho gaø. Vì theá, hai baïn ngaøy caøng quyù meán nhau. </a:t>
            </a:r>
            <a:endParaRPr lang="en-US" sz="3000" dirty="0">
              <a:latin typeface="VNI-Avo" pitchFamily="2" charset="0"/>
            </a:endParaRPr>
          </a:p>
        </p:txBody>
      </p:sp>
      <p:sp>
        <p:nvSpPr>
          <p:cNvPr id="15" name="TextBox 14"/>
          <p:cNvSpPr txBox="1"/>
          <p:nvPr/>
        </p:nvSpPr>
        <p:spPr>
          <a:xfrm>
            <a:off x="5299113" y="4065224"/>
            <a:ext cx="473725" cy="553998"/>
          </a:xfrm>
          <a:prstGeom prst="rect">
            <a:avLst/>
          </a:prstGeom>
          <a:noFill/>
        </p:spPr>
        <p:txBody>
          <a:bodyPr wrap="square" rtlCol="0">
            <a:spAutoFit/>
          </a:bodyPr>
          <a:lstStyle/>
          <a:p>
            <a:r>
              <a:rPr lang="en-US" sz="3000" dirty="0" smtClean="0">
                <a:solidFill>
                  <a:srgbClr val="FF0000"/>
                </a:solidFill>
                <a:latin typeface="VNI-Avo" pitchFamily="2" charset="0"/>
              </a:rPr>
              <a:t>it</a:t>
            </a:r>
            <a:endParaRPr lang="en-US" sz="3000" dirty="0">
              <a:solidFill>
                <a:srgbClr val="FF0000"/>
              </a:solidFill>
              <a:latin typeface="VNI-Avo" pitchFamily="2" charset="0"/>
            </a:endParaRPr>
          </a:p>
        </p:txBody>
      </p:sp>
      <p:sp>
        <p:nvSpPr>
          <p:cNvPr id="19" name="TextBox 18"/>
          <p:cNvSpPr txBox="1"/>
          <p:nvPr/>
        </p:nvSpPr>
        <p:spPr>
          <a:xfrm>
            <a:off x="6387949" y="4977787"/>
            <a:ext cx="596747" cy="569387"/>
          </a:xfrm>
          <a:prstGeom prst="rect">
            <a:avLst/>
          </a:prstGeom>
          <a:noFill/>
        </p:spPr>
        <p:txBody>
          <a:bodyPr wrap="square" rtlCol="0">
            <a:spAutoFit/>
          </a:bodyPr>
          <a:lstStyle/>
          <a:p>
            <a:r>
              <a:rPr lang="en-US" sz="3000" dirty="0" smtClean="0">
                <a:solidFill>
                  <a:srgbClr val="D60093"/>
                </a:solidFill>
                <a:latin typeface="VNI-Avo" pitchFamily="2" charset="0"/>
              </a:rPr>
              <a:t>in</a:t>
            </a:r>
            <a:endParaRPr lang="en-US" sz="3000" dirty="0">
              <a:solidFill>
                <a:srgbClr val="D60093"/>
              </a:solidFill>
              <a:latin typeface="VNI-Avo" pitchFamily="2" charset="0"/>
            </a:endParaRPr>
          </a:p>
        </p:txBody>
      </p:sp>
      <p:sp>
        <p:nvSpPr>
          <p:cNvPr id="22" name="TextBox 21"/>
          <p:cNvSpPr txBox="1"/>
          <p:nvPr/>
        </p:nvSpPr>
        <p:spPr>
          <a:xfrm>
            <a:off x="6024391" y="4063388"/>
            <a:ext cx="473725" cy="553998"/>
          </a:xfrm>
          <a:prstGeom prst="rect">
            <a:avLst/>
          </a:prstGeom>
          <a:noFill/>
        </p:spPr>
        <p:txBody>
          <a:bodyPr wrap="square" rtlCol="0">
            <a:spAutoFit/>
          </a:bodyPr>
          <a:lstStyle/>
          <a:p>
            <a:r>
              <a:rPr lang="en-US" sz="3000" dirty="0" smtClean="0">
                <a:solidFill>
                  <a:srgbClr val="FF0000"/>
                </a:solidFill>
                <a:latin typeface="VNI-Avo" pitchFamily="2" charset="0"/>
              </a:rPr>
              <a:t>it</a:t>
            </a:r>
            <a:endParaRPr lang="en-US" sz="3000" dirty="0">
              <a:solidFill>
                <a:srgbClr val="FF0000"/>
              </a:solidFill>
              <a:latin typeface="VNI-Avo" pitchFamily="2" charset="0"/>
            </a:endParaRPr>
          </a:p>
        </p:txBody>
      </p:sp>
      <p:sp>
        <p:nvSpPr>
          <p:cNvPr id="23" name="TextBox 22"/>
          <p:cNvSpPr txBox="1"/>
          <p:nvPr/>
        </p:nvSpPr>
        <p:spPr>
          <a:xfrm>
            <a:off x="5748969" y="4515078"/>
            <a:ext cx="473725" cy="553998"/>
          </a:xfrm>
          <a:prstGeom prst="rect">
            <a:avLst/>
          </a:prstGeom>
          <a:noFill/>
        </p:spPr>
        <p:txBody>
          <a:bodyPr wrap="square" rtlCol="0">
            <a:spAutoFit/>
          </a:bodyPr>
          <a:lstStyle/>
          <a:p>
            <a:r>
              <a:rPr lang="en-US" sz="3000" dirty="0" smtClean="0">
                <a:solidFill>
                  <a:srgbClr val="FF0000"/>
                </a:solidFill>
                <a:latin typeface="VNI-Avo" pitchFamily="2" charset="0"/>
              </a:rPr>
              <a:t>it</a:t>
            </a:r>
            <a:endParaRPr lang="en-US" sz="3000" dirty="0">
              <a:solidFill>
                <a:srgbClr val="FF0000"/>
              </a:solidFill>
              <a:latin typeface="VNI-Avo" pitchFamily="2" charset="0"/>
            </a:endParaRPr>
          </a:p>
        </p:txBody>
      </p:sp>
      <p:sp>
        <p:nvSpPr>
          <p:cNvPr id="24" name="TextBox 23"/>
          <p:cNvSpPr txBox="1"/>
          <p:nvPr/>
        </p:nvSpPr>
        <p:spPr>
          <a:xfrm>
            <a:off x="3281190" y="4977788"/>
            <a:ext cx="473725" cy="553998"/>
          </a:xfrm>
          <a:prstGeom prst="rect">
            <a:avLst/>
          </a:prstGeom>
          <a:noFill/>
        </p:spPr>
        <p:txBody>
          <a:bodyPr wrap="square" rtlCol="0">
            <a:spAutoFit/>
          </a:bodyPr>
          <a:lstStyle/>
          <a:p>
            <a:r>
              <a:rPr lang="en-US" sz="3000" dirty="0" smtClean="0">
                <a:solidFill>
                  <a:srgbClr val="FF0000"/>
                </a:solidFill>
                <a:latin typeface="VNI-Avo" pitchFamily="2" charset="0"/>
              </a:rPr>
              <a:t>it</a:t>
            </a:r>
            <a:endParaRPr lang="en-US" sz="3000" dirty="0">
              <a:solidFill>
                <a:srgbClr val="FF0000"/>
              </a:solidFill>
              <a:latin typeface="VNI-Avo" pitchFamily="2" charset="0"/>
            </a:endParaRPr>
          </a:p>
        </p:txBody>
      </p:sp>
      <p:sp>
        <p:nvSpPr>
          <p:cNvPr id="27" name="TextBox 26"/>
          <p:cNvSpPr txBox="1"/>
          <p:nvPr/>
        </p:nvSpPr>
        <p:spPr>
          <a:xfrm>
            <a:off x="6101507" y="0"/>
            <a:ext cx="473725" cy="707886"/>
          </a:xfrm>
          <a:prstGeom prst="rect">
            <a:avLst/>
          </a:prstGeom>
          <a:noFill/>
        </p:spPr>
        <p:txBody>
          <a:bodyPr wrap="square" rtlCol="0">
            <a:spAutoFit/>
          </a:bodyPr>
          <a:lstStyle/>
          <a:p>
            <a:r>
              <a:rPr lang="en-US" sz="4000" b="1" dirty="0" smtClean="0">
                <a:solidFill>
                  <a:srgbClr val="FF0000"/>
                </a:solidFill>
                <a:latin typeface="VNI-Avo" pitchFamily="2" charset="0"/>
              </a:rPr>
              <a:t>it</a:t>
            </a:r>
            <a:endParaRPr lang="en-US" sz="4000" b="1" dirty="0">
              <a:solidFill>
                <a:srgbClr val="FF0000"/>
              </a:solidFill>
              <a:latin typeface="VNI-Avo" pitchFamily="2" charset="0"/>
            </a:endParaRPr>
          </a:p>
        </p:txBody>
      </p:sp>
    </p:spTree>
    <p:extLst>
      <p:ext uri="{BB962C8B-B14F-4D97-AF65-F5344CB8AC3E}">
        <p14:creationId xmlns:p14="http://schemas.microsoft.com/office/powerpoint/2010/main" val="9328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par>
                                <p:cTn id="11" presetID="5"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ox(in)">
                                      <p:cBhvr>
                                        <p:cTn id="31" dur="500"/>
                                        <p:tgtEl>
                                          <p:spTgt spid="27"/>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ox(in)">
                                      <p:cBhvr>
                                        <p:cTn id="34" dur="500"/>
                                        <p:tgtEl>
                                          <p:spTgt spid="22"/>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ox(in)">
                                      <p:cBhvr>
                                        <p:cTn id="40" dur="500"/>
                                        <p:tgtEl>
                                          <p:spTgt spid="23"/>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ox(in)">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9" grpId="0"/>
      <p:bldP spid="22" grpId="0"/>
      <p:bldP spid="23" grpId="0"/>
      <p:bldP spid="24"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l="37618" t="19911" r="36982" b="47053"/>
          <a:stretch/>
        </p:blipFill>
        <p:spPr>
          <a:xfrm>
            <a:off x="6431877" y="1816141"/>
            <a:ext cx="5576346" cy="49335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loud Callout 8"/>
          <p:cNvSpPr/>
          <p:nvPr/>
        </p:nvSpPr>
        <p:spPr>
          <a:xfrm>
            <a:off x="132202" y="187287"/>
            <a:ext cx="7035447" cy="3798478"/>
          </a:xfrm>
          <a:prstGeom prst="cloudCallout">
            <a:avLst>
              <a:gd name="adj1" fmla="val 62627"/>
              <a:gd name="adj2" fmla="val 41571"/>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600" dirty="0"/>
          </a:p>
        </p:txBody>
      </p:sp>
      <p:pic>
        <p:nvPicPr>
          <p:cNvPr id="6" name="Picture 5"/>
          <p:cNvPicPr>
            <a:picLocks noChangeAspect="1"/>
          </p:cNvPicPr>
          <p:nvPr/>
        </p:nvPicPr>
        <p:blipFill rotWithShape="1">
          <a:blip r:embed="rId3">
            <a:extLst/>
          </a:blip>
          <a:srcRect l="9600" t="51076" r="87981" b="44621"/>
          <a:stretch/>
        </p:blipFill>
        <p:spPr>
          <a:xfrm>
            <a:off x="-13757" y="2739"/>
            <a:ext cx="854440" cy="766250"/>
          </a:xfrm>
          <a:prstGeom prst="rect">
            <a:avLst/>
          </a:prstGeom>
        </p:spPr>
      </p:pic>
      <p:sp>
        <p:nvSpPr>
          <p:cNvPr id="10" name="TextBox 9"/>
          <p:cNvSpPr txBox="1"/>
          <p:nvPr/>
        </p:nvSpPr>
        <p:spPr>
          <a:xfrm>
            <a:off x="998963" y="828835"/>
            <a:ext cx="5779146" cy="646331"/>
          </a:xfrm>
          <a:prstGeom prst="rect">
            <a:avLst/>
          </a:prstGeom>
          <a:noFill/>
        </p:spPr>
        <p:txBody>
          <a:bodyPr wrap="none" rtlCol="0">
            <a:spAutoFit/>
          </a:bodyPr>
          <a:lstStyle/>
          <a:p>
            <a:r>
              <a:rPr lang="en-US" sz="3600" b="1" dirty="0" smtClean="0">
                <a:latin typeface="VNI-Avo" pitchFamily="2" charset="0"/>
                <a:cs typeface="Times New Roman" panose="02020603050405020304" pitchFamily="18" charset="0"/>
              </a:rPr>
              <a:t>Gaø </a:t>
            </a:r>
            <a:r>
              <a:rPr lang="en-US" sz="3600" b="1" dirty="0" smtClean="0">
                <a:solidFill>
                  <a:srgbClr val="FF0000"/>
                </a:solidFill>
                <a:latin typeface="VNI-Avo" pitchFamily="2" charset="0"/>
                <a:cs typeface="Times New Roman" panose="02020603050405020304" pitchFamily="18" charset="0"/>
              </a:rPr>
              <a:t>laøm gì </a:t>
            </a:r>
            <a:r>
              <a:rPr lang="en-US" sz="3600" b="1" dirty="0" smtClean="0">
                <a:latin typeface="VNI-Avo" pitchFamily="2" charset="0"/>
                <a:cs typeface="Times New Roman" panose="02020603050405020304" pitchFamily="18" charset="0"/>
              </a:rPr>
              <a:t>khi vòt bò meät?</a:t>
            </a:r>
            <a:endParaRPr lang="vi-VN" sz="36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97723" y="2308147"/>
            <a:ext cx="5248553" cy="646331"/>
          </a:xfrm>
          <a:prstGeom prst="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3600" b="1" dirty="0">
                <a:solidFill>
                  <a:srgbClr val="0000FF"/>
                </a:solidFill>
                <a:latin typeface="VNI-Avo" pitchFamily="2" charset="0"/>
                <a:cs typeface="Times New Roman" panose="02020603050405020304" pitchFamily="18" charset="0"/>
              </a:rPr>
              <a:t>b</a:t>
            </a:r>
            <a:r>
              <a:rPr lang="en-US" sz="3600" b="1" dirty="0" smtClean="0">
                <a:solidFill>
                  <a:srgbClr val="0000FF"/>
                </a:solidFill>
                <a:latin typeface="VNI-Avo" pitchFamily="2" charset="0"/>
                <a:cs typeface="Times New Roman" panose="02020603050405020304" pitchFamily="18" charset="0"/>
              </a:rPr>
              <a:t>. Mang caù cho vòt aên</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906820" y="1516787"/>
            <a:ext cx="5704881" cy="646331"/>
          </a:xfrm>
          <a:prstGeom prst="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600" b="1" dirty="0">
                <a:solidFill>
                  <a:srgbClr val="0000FF"/>
                </a:solidFill>
                <a:latin typeface="VNI-Avo" pitchFamily="2" charset="0"/>
                <a:cs typeface="Times New Roman" panose="02020603050405020304" pitchFamily="18" charset="0"/>
              </a:rPr>
              <a:t>a. </a:t>
            </a:r>
            <a:r>
              <a:rPr lang="en-US" sz="3600" b="1" dirty="0" smtClean="0">
                <a:solidFill>
                  <a:srgbClr val="0000FF"/>
                </a:solidFill>
                <a:latin typeface="VNI-Avo" pitchFamily="2" charset="0"/>
                <a:cs typeface="Times New Roman" panose="02020603050405020304" pitchFamily="18" charset="0"/>
              </a:rPr>
              <a:t>Mang luùa chín cho vòt</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76089" y="636475"/>
            <a:ext cx="11433996" cy="830997"/>
          </a:xfrm>
          <a:prstGeom prst="rect">
            <a:avLst/>
          </a:prstGeom>
          <a:noFill/>
        </p:spPr>
        <p:txBody>
          <a:bodyPr wrap="square" rtlCol="0">
            <a:spAutoFit/>
          </a:bodyPr>
          <a:lstStyle/>
          <a:p>
            <a:pPr algn="ctr"/>
            <a:r>
              <a:rPr lang="en-US" sz="4800" b="1" dirty="0" smtClean="0">
                <a:solidFill>
                  <a:srgbClr val="FF0000"/>
                </a:solidFill>
                <a:latin typeface="VNI-Avo" pitchFamily="2" charset="0"/>
                <a:cs typeface="Times New Roman" panose="02020603050405020304" pitchFamily="18" charset="0"/>
              </a:rPr>
              <a:t>Gaø mang caù cho vòt aên khi vòt bò meät.</a:t>
            </a:r>
            <a:endParaRPr lang="vi-VN"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978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mph" presetSubtype="0" fill="hold" grpId="1" nodeType="clickEffect">
                                  <p:stCondLst>
                                    <p:cond delay="0"/>
                                  </p:stCondLst>
                                  <p:childTnLst>
                                    <p:animClr clrSpc="hsl" dir="cw">
                                      <p:cBhvr override="childStyle">
                                        <p:cTn id="28" dur="500" fill="hold"/>
                                        <p:tgtEl>
                                          <p:spTgt spid="13"/>
                                        </p:tgtEl>
                                        <p:attrNameLst>
                                          <p:attrName>style.color</p:attrName>
                                        </p:attrNameLst>
                                      </p:cBhvr>
                                      <p:by>
                                        <p:hsl h="7200000" s="0" l="0"/>
                                      </p:by>
                                    </p:animClr>
                                    <p:animClr clrSpc="hsl" dir="cw">
                                      <p:cBhvr>
                                        <p:cTn id="29" dur="500" fill="hold"/>
                                        <p:tgtEl>
                                          <p:spTgt spid="13"/>
                                        </p:tgtEl>
                                        <p:attrNameLst>
                                          <p:attrName>fillcolor</p:attrName>
                                        </p:attrNameLst>
                                      </p:cBhvr>
                                      <p:by>
                                        <p:hsl h="7200000" s="0" l="0"/>
                                      </p:by>
                                    </p:animClr>
                                    <p:animClr clrSpc="hsl" dir="cw">
                                      <p:cBhvr>
                                        <p:cTn id="30" dur="500" fill="hold"/>
                                        <p:tgtEl>
                                          <p:spTgt spid="13"/>
                                        </p:tgtEl>
                                        <p:attrNameLst>
                                          <p:attrName>stroke.color</p:attrName>
                                        </p:attrNameLst>
                                      </p:cBhvr>
                                      <p:by>
                                        <p:hsl h="7200000" s="0" l="0"/>
                                      </p:by>
                                    </p:animClr>
                                    <p:set>
                                      <p:cBhvr>
                                        <p:cTn id="31" dur="500" fill="hold"/>
                                        <p:tgtEl>
                                          <p:spTgt spid="13"/>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2"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1" nodeType="clickEffect">
                                  <p:stCondLst>
                                    <p:cond delay="0"/>
                                  </p:stCondLst>
                                  <p:childTnLst>
                                    <p:animEffect transition="out" filter="checkerboard(across)">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5" presetClass="exit" presetSubtype="10" fill="hold" grpId="1" nodeType="withEffect">
                                  <p:stCondLst>
                                    <p:cond delay="0"/>
                                  </p:stCondLst>
                                  <p:childTnLst>
                                    <p:animEffect transition="out" filter="checkerboard(across)">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5" presetClass="exit" presetSubtype="10" fill="hold" grpId="2" nodeType="withEffect">
                                  <p:stCondLst>
                                    <p:cond delay="0"/>
                                  </p:stCondLst>
                                  <p:childTnLst>
                                    <p:animEffect transition="out" filter="checkerboard(across)">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5" presetClass="exit" presetSubtype="10" fill="hold" grpId="3" nodeType="withEffect">
                                  <p:stCondLst>
                                    <p:cond delay="0"/>
                                  </p:stCondLst>
                                  <p:childTnLst>
                                    <p:animEffect transition="out" filter="checkerboard(across)">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heckerboard(across)">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3" grpId="0" animBg="1"/>
      <p:bldP spid="13" grpId="1" animBg="1"/>
      <p:bldP spid="13" grpId="2" animBg="1"/>
      <p:bldP spid="13" grpId="3" animBg="1"/>
      <p:bldP spid="14" grpId="0" animBg="1"/>
      <p:bldP spid="14" grpId="1" animBg="1"/>
      <p:bldP spid="14" grpId="2"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rotWithShape="1">
          <a:blip r:embed="rId2"/>
          <a:srcRect l="27738" t="39665" r="39071" b="25263"/>
          <a:stretch/>
        </p:blipFill>
        <p:spPr>
          <a:xfrm>
            <a:off x="942517" y="2164967"/>
            <a:ext cx="5222922" cy="3093497"/>
          </a:xfrm>
          <a:prstGeom prst="rect">
            <a:avLst/>
          </a:prstGeom>
        </p:spPr>
      </p:pic>
      <p:sp>
        <p:nvSpPr>
          <p:cNvPr id="71" name="Oval 70"/>
          <p:cNvSpPr/>
          <p:nvPr/>
        </p:nvSpPr>
        <p:spPr>
          <a:xfrm flipH="1" flipV="1">
            <a:off x="1370282" y="4408850"/>
            <a:ext cx="112333" cy="1126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dirty="0"/>
          </a:p>
        </p:txBody>
      </p:sp>
      <p:sp>
        <p:nvSpPr>
          <p:cNvPr id="72" name="Freeform 71"/>
          <p:cNvSpPr/>
          <p:nvPr/>
        </p:nvSpPr>
        <p:spPr>
          <a:xfrm>
            <a:off x="1435331" y="3745150"/>
            <a:ext cx="306421" cy="715966"/>
          </a:xfrm>
          <a:custGeom>
            <a:avLst/>
            <a:gdLst>
              <a:gd name="connsiteX0" fmla="*/ 0 w 306421"/>
              <a:gd name="connsiteY0" fmla="*/ 724711 h 724711"/>
              <a:gd name="connsiteX1" fmla="*/ 72957 w 306421"/>
              <a:gd name="connsiteY1" fmla="*/ 573932 h 724711"/>
              <a:gd name="connsiteX2" fmla="*/ 145915 w 306421"/>
              <a:gd name="connsiteY2" fmla="*/ 423153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 name="connsiteX0" fmla="*/ 0 w 306421"/>
              <a:gd name="connsiteY0" fmla="*/ 724711 h 724711"/>
              <a:gd name="connsiteX1" fmla="*/ 72957 w 306421"/>
              <a:gd name="connsiteY1" fmla="*/ 573932 h 724711"/>
              <a:gd name="connsiteX2" fmla="*/ 145915 w 306421"/>
              <a:gd name="connsiteY2" fmla="*/ 423153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 name="connsiteX0" fmla="*/ 0 w 306421"/>
              <a:gd name="connsiteY0" fmla="*/ 724711 h 724711"/>
              <a:gd name="connsiteX1" fmla="*/ 72957 w 306421"/>
              <a:gd name="connsiteY1" fmla="*/ 573932 h 724711"/>
              <a:gd name="connsiteX2" fmla="*/ 145915 w 306421"/>
              <a:gd name="connsiteY2" fmla="*/ 428017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 name="connsiteX0" fmla="*/ 0 w 306421"/>
              <a:gd name="connsiteY0" fmla="*/ 724711 h 724711"/>
              <a:gd name="connsiteX1" fmla="*/ 72957 w 306421"/>
              <a:gd name="connsiteY1" fmla="*/ 573932 h 724711"/>
              <a:gd name="connsiteX2" fmla="*/ 145915 w 306421"/>
              <a:gd name="connsiteY2" fmla="*/ 428017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 name="connsiteX0" fmla="*/ 0 w 306421"/>
              <a:gd name="connsiteY0" fmla="*/ 724711 h 724711"/>
              <a:gd name="connsiteX1" fmla="*/ 72957 w 306421"/>
              <a:gd name="connsiteY1" fmla="*/ 578796 h 724711"/>
              <a:gd name="connsiteX2" fmla="*/ 145915 w 306421"/>
              <a:gd name="connsiteY2" fmla="*/ 428017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421" h="724711">
                <a:moveTo>
                  <a:pt x="0" y="724711"/>
                </a:moveTo>
                <a:cubicBezTo>
                  <a:pt x="24319" y="674451"/>
                  <a:pt x="48638" y="628245"/>
                  <a:pt x="72957" y="578796"/>
                </a:cubicBezTo>
                <a:cubicBezTo>
                  <a:pt x="97276" y="529347"/>
                  <a:pt x="119975" y="483951"/>
                  <a:pt x="145915" y="428017"/>
                </a:cubicBezTo>
                <a:cubicBezTo>
                  <a:pt x="171855" y="372083"/>
                  <a:pt x="205902" y="297504"/>
                  <a:pt x="228600" y="243191"/>
                </a:cubicBezTo>
                <a:cubicBezTo>
                  <a:pt x="251298" y="188878"/>
                  <a:pt x="269132" y="142672"/>
                  <a:pt x="282102" y="102140"/>
                </a:cubicBezTo>
                <a:cubicBezTo>
                  <a:pt x="295072" y="61608"/>
                  <a:pt x="302368" y="17023"/>
                  <a:pt x="306421" y="0"/>
                </a:cubicBezTo>
                <a:lnTo>
                  <a:pt x="306421"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3" name="Freeform 72"/>
          <p:cNvSpPr/>
          <p:nvPr/>
        </p:nvSpPr>
        <p:spPr>
          <a:xfrm>
            <a:off x="1741122" y="3730557"/>
            <a:ext cx="5494" cy="1225311"/>
          </a:xfrm>
          <a:custGeom>
            <a:avLst/>
            <a:gdLst>
              <a:gd name="connsiteX0" fmla="*/ 9728 w 9728"/>
              <a:gd name="connsiteY0" fmla="*/ 0 h 1240277"/>
              <a:gd name="connsiteX1" fmla="*/ 4864 w 9728"/>
              <a:gd name="connsiteY1" fmla="*/ 209145 h 1240277"/>
              <a:gd name="connsiteX2" fmla="*/ 4864 w 9728"/>
              <a:gd name="connsiteY2" fmla="*/ 398834 h 1240277"/>
              <a:gd name="connsiteX3" fmla="*/ 4864 w 9728"/>
              <a:gd name="connsiteY3" fmla="*/ 569069 h 1240277"/>
              <a:gd name="connsiteX4" fmla="*/ 0 w 9728"/>
              <a:gd name="connsiteY4" fmla="*/ 734439 h 1240277"/>
              <a:gd name="connsiteX5" fmla="*/ 4864 w 9728"/>
              <a:gd name="connsiteY5" fmla="*/ 987358 h 1240277"/>
              <a:gd name="connsiteX6" fmla="*/ 4864 w 9728"/>
              <a:gd name="connsiteY6" fmla="*/ 1181911 h 1240277"/>
              <a:gd name="connsiteX7" fmla="*/ 4864 w 9728"/>
              <a:gd name="connsiteY7" fmla="*/ 1240277 h 1240277"/>
              <a:gd name="connsiteX8" fmla="*/ 4864 w 9728"/>
              <a:gd name="connsiteY8" fmla="*/ 1240277 h 1240277"/>
              <a:gd name="connsiteX0" fmla="*/ 5648 w 5648"/>
              <a:gd name="connsiteY0" fmla="*/ 0 h 10000"/>
              <a:gd name="connsiteX1" fmla="*/ 648 w 5648"/>
              <a:gd name="connsiteY1" fmla="*/ 1686 h 10000"/>
              <a:gd name="connsiteX2" fmla="*/ 648 w 5648"/>
              <a:gd name="connsiteY2" fmla="*/ 3216 h 10000"/>
              <a:gd name="connsiteX3" fmla="*/ 648 w 5648"/>
              <a:gd name="connsiteY3" fmla="*/ 4588 h 10000"/>
              <a:gd name="connsiteX4" fmla="*/ 0 w 5648"/>
              <a:gd name="connsiteY4" fmla="*/ 5922 h 10000"/>
              <a:gd name="connsiteX5" fmla="*/ 648 w 5648"/>
              <a:gd name="connsiteY5" fmla="*/ 7961 h 10000"/>
              <a:gd name="connsiteX6" fmla="*/ 648 w 5648"/>
              <a:gd name="connsiteY6" fmla="*/ 9529 h 10000"/>
              <a:gd name="connsiteX7" fmla="*/ 648 w 5648"/>
              <a:gd name="connsiteY7" fmla="*/ 10000 h 10000"/>
              <a:gd name="connsiteX8" fmla="*/ 648 w 5648"/>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8" h="10000">
                <a:moveTo>
                  <a:pt x="5648" y="0"/>
                </a:moveTo>
                <a:cubicBezTo>
                  <a:pt x="3564" y="575"/>
                  <a:pt x="1482" y="1150"/>
                  <a:pt x="648" y="1686"/>
                </a:cubicBezTo>
                <a:cubicBezTo>
                  <a:pt x="-186" y="2222"/>
                  <a:pt x="648" y="3216"/>
                  <a:pt x="648" y="3216"/>
                </a:cubicBezTo>
                <a:cubicBezTo>
                  <a:pt x="648" y="3699"/>
                  <a:pt x="756" y="4137"/>
                  <a:pt x="648" y="4588"/>
                </a:cubicBezTo>
                <a:cubicBezTo>
                  <a:pt x="540" y="5039"/>
                  <a:pt x="0" y="5359"/>
                  <a:pt x="0" y="5922"/>
                </a:cubicBezTo>
                <a:cubicBezTo>
                  <a:pt x="0" y="6484"/>
                  <a:pt x="540" y="7360"/>
                  <a:pt x="648" y="7961"/>
                </a:cubicBezTo>
                <a:cubicBezTo>
                  <a:pt x="756" y="8562"/>
                  <a:pt x="648" y="9529"/>
                  <a:pt x="648" y="9529"/>
                </a:cubicBezTo>
                <a:lnTo>
                  <a:pt x="648" y="10000"/>
                </a:lnTo>
                <a:lnTo>
                  <a:pt x="648" y="1000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Freeform 73"/>
          <p:cNvSpPr/>
          <p:nvPr/>
        </p:nvSpPr>
        <p:spPr>
          <a:xfrm>
            <a:off x="1741751" y="4934980"/>
            <a:ext cx="238329" cy="245063"/>
          </a:xfrm>
          <a:custGeom>
            <a:avLst/>
            <a:gdLst>
              <a:gd name="connsiteX0" fmla="*/ 0 w 243192"/>
              <a:gd name="connsiteY0" fmla="*/ 0 h 248056"/>
              <a:gd name="connsiteX1" fmla="*/ 14592 w 243192"/>
              <a:gd name="connsiteY1" fmla="*/ 82685 h 248056"/>
              <a:gd name="connsiteX2" fmla="*/ 58366 w 243192"/>
              <a:gd name="connsiteY2" fmla="*/ 165371 h 248056"/>
              <a:gd name="connsiteX3" fmla="*/ 111868 w 243192"/>
              <a:gd name="connsiteY3" fmla="*/ 214009 h 248056"/>
              <a:gd name="connsiteX4" fmla="*/ 155643 w 243192"/>
              <a:gd name="connsiteY4" fmla="*/ 233464 h 248056"/>
              <a:gd name="connsiteX5" fmla="*/ 243192 w 243192"/>
              <a:gd name="connsiteY5" fmla="*/ 248056 h 248056"/>
              <a:gd name="connsiteX6" fmla="*/ 243192 w 243192"/>
              <a:gd name="connsiteY6" fmla="*/ 248056 h 248056"/>
              <a:gd name="connsiteX0" fmla="*/ 0 w 238329"/>
              <a:gd name="connsiteY0" fmla="*/ 0 h 248056"/>
              <a:gd name="connsiteX1" fmla="*/ 9729 w 238329"/>
              <a:gd name="connsiteY1" fmla="*/ 82685 h 248056"/>
              <a:gd name="connsiteX2" fmla="*/ 53503 w 238329"/>
              <a:gd name="connsiteY2" fmla="*/ 165371 h 248056"/>
              <a:gd name="connsiteX3" fmla="*/ 107005 w 238329"/>
              <a:gd name="connsiteY3" fmla="*/ 214009 h 248056"/>
              <a:gd name="connsiteX4" fmla="*/ 150780 w 238329"/>
              <a:gd name="connsiteY4" fmla="*/ 233464 h 248056"/>
              <a:gd name="connsiteX5" fmla="*/ 238329 w 238329"/>
              <a:gd name="connsiteY5" fmla="*/ 248056 h 248056"/>
              <a:gd name="connsiteX6" fmla="*/ 238329 w 238329"/>
              <a:gd name="connsiteY6" fmla="*/ 248056 h 248056"/>
              <a:gd name="connsiteX0" fmla="*/ 0 w 238329"/>
              <a:gd name="connsiteY0" fmla="*/ 0 h 248056"/>
              <a:gd name="connsiteX1" fmla="*/ 9729 w 238329"/>
              <a:gd name="connsiteY1" fmla="*/ 82685 h 248056"/>
              <a:gd name="connsiteX2" fmla="*/ 53503 w 238329"/>
              <a:gd name="connsiteY2" fmla="*/ 165371 h 248056"/>
              <a:gd name="connsiteX3" fmla="*/ 107005 w 238329"/>
              <a:gd name="connsiteY3" fmla="*/ 214009 h 248056"/>
              <a:gd name="connsiteX4" fmla="*/ 150780 w 238329"/>
              <a:gd name="connsiteY4" fmla="*/ 233464 h 248056"/>
              <a:gd name="connsiteX5" fmla="*/ 238329 w 238329"/>
              <a:gd name="connsiteY5" fmla="*/ 248056 h 248056"/>
              <a:gd name="connsiteX6" fmla="*/ 238329 w 238329"/>
              <a:gd name="connsiteY6" fmla="*/ 248056 h 248056"/>
              <a:gd name="connsiteX0" fmla="*/ 0 w 238329"/>
              <a:gd name="connsiteY0" fmla="*/ 0 h 248056"/>
              <a:gd name="connsiteX1" fmla="*/ 9729 w 238329"/>
              <a:gd name="connsiteY1" fmla="*/ 82685 h 248056"/>
              <a:gd name="connsiteX2" fmla="*/ 53503 w 238329"/>
              <a:gd name="connsiteY2" fmla="*/ 165371 h 248056"/>
              <a:gd name="connsiteX3" fmla="*/ 107005 w 238329"/>
              <a:gd name="connsiteY3" fmla="*/ 214009 h 248056"/>
              <a:gd name="connsiteX4" fmla="*/ 150780 w 238329"/>
              <a:gd name="connsiteY4" fmla="*/ 243192 h 248056"/>
              <a:gd name="connsiteX5" fmla="*/ 238329 w 238329"/>
              <a:gd name="connsiteY5" fmla="*/ 248056 h 248056"/>
              <a:gd name="connsiteX6" fmla="*/ 238329 w 238329"/>
              <a:gd name="connsiteY6" fmla="*/ 248056 h 248056"/>
              <a:gd name="connsiteX0" fmla="*/ 0 w 238329"/>
              <a:gd name="connsiteY0" fmla="*/ 0 h 248056"/>
              <a:gd name="connsiteX1" fmla="*/ 9729 w 238329"/>
              <a:gd name="connsiteY1" fmla="*/ 82685 h 248056"/>
              <a:gd name="connsiteX2" fmla="*/ 53503 w 238329"/>
              <a:gd name="connsiteY2" fmla="*/ 165371 h 248056"/>
              <a:gd name="connsiteX3" fmla="*/ 107005 w 238329"/>
              <a:gd name="connsiteY3" fmla="*/ 214009 h 248056"/>
              <a:gd name="connsiteX4" fmla="*/ 150780 w 238329"/>
              <a:gd name="connsiteY4" fmla="*/ 233464 h 248056"/>
              <a:gd name="connsiteX5" fmla="*/ 238329 w 238329"/>
              <a:gd name="connsiteY5" fmla="*/ 248056 h 248056"/>
              <a:gd name="connsiteX6" fmla="*/ 238329 w 238329"/>
              <a:gd name="connsiteY6" fmla="*/ 248056 h 2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329" h="248056">
                <a:moveTo>
                  <a:pt x="0" y="0"/>
                </a:moveTo>
                <a:cubicBezTo>
                  <a:pt x="2432" y="27561"/>
                  <a:pt x="812" y="55123"/>
                  <a:pt x="9729" y="82685"/>
                </a:cubicBezTo>
                <a:cubicBezTo>
                  <a:pt x="18646" y="110247"/>
                  <a:pt x="37290" y="143484"/>
                  <a:pt x="53503" y="165371"/>
                </a:cubicBezTo>
                <a:cubicBezTo>
                  <a:pt x="69716" y="187258"/>
                  <a:pt x="90792" y="202660"/>
                  <a:pt x="107005" y="214009"/>
                </a:cubicBezTo>
                <a:cubicBezTo>
                  <a:pt x="123218" y="225358"/>
                  <a:pt x="128893" y="227790"/>
                  <a:pt x="150780" y="233464"/>
                </a:cubicBezTo>
                <a:cubicBezTo>
                  <a:pt x="172667" y="239138"/>
                  <a:pt x="223738" y="245624"/>
                  <a:pt x="238329" y="248056"/>
                </a:cubicBezTo>
                <a:lnTo>
                  <a:pt x="238329" y="248056"/>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5" name="Oval 74"/>
          <p:cNvSpPr/>
          <p:nvPr/>
        </p:nvSpPr>
        <p:spPr>
          <a:xfrm>
            <a:off x="1657697" y="3304135"/>
            <a:ext cx="148347" cy="1442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sp>
        <p:nvSpPr>
          <p:cNvPr id="76" name="Freeform 75"/>
          <p:cNvSpPr/>
          <p:nvPr/>
        </p:nvSpPr>
        <p:spPr>
          <a:xfrm>
            <a:off x="2874957" y="3801338"/>
            <a:ext cx="269304" cy="109171"/>
          </a:xfrm>
          <a:custGeom>
            <a:avLst/>
            <a:gdLst>
              <a:gd name="connsiteX0" fmla="*/ 0 w 271762"/>
              <a:gd name="connsiteY0" fmla="*/ 22457 h 102387"/>
              <a:gd name="connsiteX1" fmla="*/ 115099 w 271762"/>
              <a:gd name="connsiteY1" fmla="*/ 77 h 102387"/>
              <a:gd name="connsiteX2" fmla="*/ 182240 w 271762"/>
              <a:gd name="connsiteY2" fmla="*/ 16063 h 102387"/>
              <a:gd name="connsiteX3" fmla="*/ 220607 w 271762"/>
              <a:gd name="connsiteY3" fmla="*/ 41640 h 102387"/>
              <a:gd name="connsiteX4" fmla="*/ 258973 w 271762"/>
              <a:gd name="connsiteY4" fmla="*/ 80007 h 102387"/>
              <a:gd name="connsiteX5" fmla="*/ 271762 w 271762"/>
              <a:gd name="connsiteY5" fmla="*/ 102387 h 102387"/>
              <a:gd name="connsiteX6" fmla="*/ 271762 w 271762"/>
              <a:gd name="connsiteY6" fmla="*/ 102387 h 102387"/>
              <a:gd name="connsiteX0" fmla="*/ 0 w 271762"/>
              <a:gd name="connsiteY0" fmla="*/ 27049 h 106979"/>
              <a:gd name="connsiteX1" fmla="*/ 64969 w 271762"/>
              <a:gd name="connsiteY1" fmla="*/ 1578 h 106979"/>
              <a:gd name="connsiteX2" fmla="*/ 115099 w 271762"/>
              <a:gd name="connsiteY2" fmla="*/ 4669 h 106979"/>
              <a:gd name="connsiteX3" fmla="*/ 182240 w 271762"/>
              <a:gd name="connsiteY3" fmla="*/ 20655 h 106979"/>
              <a:gd name="connsiteX4" fmla="*/ 220607 w 271762"/>
              <a:gd name="connsiteY4" fmla="*/ 46232 h 106979"/>
              <a:gd name="connsiteX5" fmla="*/ 258973 w 271762"/>
              <a:gd name="connsiteY5" fmla="*/ 84599 h 106979"/>
              <a:gd name="connsiteX6" fmla="*/ 271762 w 271762"/>
              <a:gd name="connsiteY6" fmla="*/ 106979 h 106979"/>
              <a:gd name="connsiteX7" fmla="*/ 271762 w 271762"/>
              <a:gd name="connsiteY7" fmla="*/ 106979 h 106979"/>
              <a:gd name="connsiteX0" fmla="*/ 0 w 271762"/>
              <a:gd name="connsiteY0" fmla="*/ 22714 h 102644"/>
              <a:gd name="connsiteX1" fmla="*/ 64969 w 271762"/>
              <a:gd name="connsiteY1" fmla="*/ 6834 h 102644"/>
              <a:gd name="connsiteX2" fmla="*/ 115099 w 271762"/>
              <a:gd name="connsiteY2" fmla="*/ 334 h 102644"/>
              <a:gd name="connsiteX3" fmla="*/ 182240 w 271762"/>
              <a:gd name="connsiteY3" fmla="*/ 16320 h 102644"/>
              <a:gd name="connsiteX4" fmla="*/ 220607 w 271762"/>
              <a:gd name="connsiteY4" fmla="*/ 41897 h 102644"/>
              <a:gd name="connsiteX5" fmla="*/ 258973 w 271762"/>
              <a:gd name="connsiteY5" fmla="*/ 80264 h 102644"/>
              <a:gd name="connsiteX6" fmla="*/ 271762 w 271762"/>
              <a:gd name="connsiteY6" fmla="*/ 102644 h 102644"/>
              <a:gd name="connsiteX7" fmla="*/ 271762 w 271762"/>
              <a:gd name="connsiteY7" fmla="*/ 102644 h 102644"/>
              <a:gd name="connsiteX0" fmla="*/ 0 w 271762"/>
              <a:gd name="connsiteY0" fmla="*/ 23303 h 103233"/>
              <a:gd name="connsiteX1" fmla="*/ 58575 w 271762"/>
              <a:gd name="connsiteY1" fmla="*/ 4226 h 103233"/>
              <a:gd name="connsiteX2" fmla="*/ 115099 w 271762"/>
              <a:gd name="connsiteY2" fmla="*/ 923 h 103233"/>
              <a:gd name="connsiteX3" fmla="*/ 182240 w 271762"/>
              <a:gd name="connsiteY3" fmla="*/ 16909 h 103233"/>
              <a:gd name="connsiteX4" fmla="*/ 220607 w 271762"/>
              <a:gd name="connsiteY4" fmla="*/ 42486 h 103233"/>
              <a:gd name="connsiteX5" fmla="*/ 258973 w 271762"/>
              <a:gd name="connsiteY5" fmla="*/ 80853 h 103233"/>
              <a:gd name="connsiteX6" fmla="*/ 271762 w 271762"/>
              <a:gd name="connsiteY6" fmla="*/ 103233 h 103233"/>
              <a:gd name="connsiteX7" fmla="*/ 271762 w 271762"/>
              <a:gd name="connsiteY7" fmla="*/ 103233 h 103233"/>
              <a:gd name="connsiteX0" fmla="*/ 0 w 271762"/>
              <a:gd name="connsiteY0" fmla="*/ 30109 h 110039"/>
              <a:gd name="connsiteX1" fmla="*/ 58575 w 271762"/>
              <a:gd name="connsiteY1" fmla="*/ 11032 h 110039"/>
              <a:gd name="connsiteX2" fmla="*/ 112641 w 271762"/>
              <a:gd name="connsiteY2" fmla="*/ 354 h 110039"/>
              <a:gd name="connsiteX3" fmla="*/ 182240 w 271762"/>
              <a:gd name="connsiteY3" fmla="*/ 23715 h 110039"/>
              <a:gd name="connsiteX4" fmla="*/ 220607 w 271762"/>
              <a:gd name="connsiteY4" fmla="*/ 49292 h 110039"/>
              <a:gd name="connsiteX5" fmla="*/ 258973 w 271762"/>
              <a:gd name="connsiteY5" fmla="*/ 87659 h 110039"/>
              <a:gd name="connsiteX6" fmla="*/ 271762 w 271762"/>
              <a:gd name="connsiteY6" fmla="*/ 110039 h 110039"/>
              <a:gd name="connsiteX7" fmla="*/ 271762 w 271762"/>
              <a:gd name="connsiteY7" fmla="*/ 110039 h 110039"/>
              <a:gd name="connsiteX0" fmla="*/ 0 w 271762"/>
              <a:gd name="connsiteY0" fmla="*/ 32602 h 112532"/>
              <a:gd name="connsiteX1" fmla="*/ 51201 w 271762"/>
              <a:gd name="connsiteY1" fmla="*/ 3692 h 112532"/>
              <a:gd name="connsiteX2" fmla="*/ 112641 w 271762"/>
              <a:gd name="connsiteY2" fmla="*/ 2847 h 112532"/>
              <a:gd name="connsiteX3" fmla="*/ 182240 w 271762"/>
              <a:gd name="connsiteY3" fmla="*/ 26208 h 112532"/>
              <a:gd name="connsiteX4" fmla="*/ 220607 w 271762"/>
              <a:gd name="connsiteY4" fmla="*/ 51785 h 112532"/>
              <a:gd name="connsiteX5" fmla="*/ 258973 w 271762"/>
              <a:gd name="connsiteY5" fmla="*/ 90152 h 112532"/>
              <a:gd name="connsiteX6" fmla="*/ 271762 w 271762"/>
              <a:gd name="connsiteY6" fmla="*/ 112532 h 112532"/>
              <a:gd name="connsiteX7" fmla="*/ 271762 w 271762"/>
              <a:gd name="connsiteY7" fmla="*/ 112532 h 112532"/>
              <a:gd name="connsiteX0" fmla="*/ 0 w 276678"/>
              <a:gd name="connsiteY0" fmla="*/ 27397 h 112243"/>
              <a:gd name="connsiteX1" fmla="*/ 56117 w 276678"/>
              <a:gd name="connsiteY1" fmla="*/ 3403 h 112243"/>
              <a:gd name="connsiteX2" fmla="*/ 117557 w 276678"/>
              <a:gd name="connsiteY2" fmla="*/ 2558 h 112243"/>
              <a:gd name="connsiteX3" fmla="*/ 187156 w 276678"/>
              <a:gd name="connsiteY3" fmla="*/ 25919 h 112243"/>
              <a:gd name="connsiteX4" fmla="*/ 225523 w 276678"/>
              <a:gd name="connsiteY4" fmla="*/ 51496 h 112243"/>
              <a:gd name="connsiteX5" fmla="*/ 263889 w 276678"/>
              <a:gd name="connsiteY5" fmla="*/ 89863 h 112243"/>
              <a:gd name="connsiteX6" fmla="*/ 276678 w 276678"/>
              <a:gd name="connsiteY6" fmla="*/ 112243 h 112243"/>
              <a:gd name="connsiteX7" fmla="*/ 276678 w 276678"/>
              <a:gd name="connsiteY7" fmla="*/ 112243 h 112243"/>
              <a:gd name="connsiteX0" fmla="*/ 0 w 269304"/>
              <a:gd name="connsiteY0" fmla="*/ 32602 h 112532"/>
              <a:gd name="connsiteX1" fmla="*/ 48743 w 269304"/>
              <a:gd name="connsiteY1" fmla="*/ 3692 h 112532"/>
              <a:gd name="connsiteX2" fmla="*/ 110183 w 269304"/>
              <a:gd name="connsiteY2" fmla="*/ 2847 h 112532"/>
              <a:gd name="connsiteX3" fmla="*/ 179782 w 269304"/>
              <a:gd name="connsiteY3" fmla="*/ 26208 h 112532"/>
              <a:gd name="connsiteX4" fmla="*/ 218149 w 269304"/>
              <a:gd name="connsiteY4" fmla="*/ 51785 h 112532"/>
              <a:gd name="connsiteX5" fmla="*/ 256515 w 269304"/>
              <a:gd name="connsiteY5" fmla="*/ 90152 h 112532"/>
              <a:gd name="connsiteX6" fmla="*/ 269304 w 269304"/>
              <a:gd name="connsiteY6" fmla="*/ 112532 h 112532"/>
              <a:gd name="connsiteX7" fmla="*/ 269304 w 269304"/>
              <a:gd name="connsiteY7" fmla="*/ 112532 h 112532"/>
              <a:gd name="connsiteX0" fmla="*/ 0 w 269304"/>
              <a:gd name="connsiteY0" fmla="*/ 32003 h 111933"/>
              <a:gd name="connsiteX1" fmla="*/ 48743 w 269304"/>
              <a:gd name="connsiteY1" fmla="*/ 3093 h 111933"/>
              <a:gd name="connsiteX2" fmla="*/ 110183 w 269304"/>
              <a:gd name="connsiteY2" fmla="*/ 2248 h 111933"/>
              <a:gd name="connsiteX3" fmla="*/ 179782 w 269304"/>
              <a:gd name="connsiteY3" fmla="*/ 15777 h 111933"/>
              <a:gd name="connsiteX4" fmla="*/ 218149 w 269304"/>
              <a:gd name="connsiteY4" fmla="*/ 51186 h 111933"/>
              <a:gd name="connsiteX5" fmla="*/ 256515 w 269304"/>
              <a:gd name="connsiteY5" fmla="*/ 89553 h 111933"/>
              <a:gd name="connsiteX6" fmla="*/ 269304 w 269304"/>
              <a:gd name="connsiteY6" fmla="*/ 111933 h 111933"/>
              <a:gd name="connsiteX7" fmla="*/ 269304 w 269304"/>
              <a:gd name="connsiteY7" fmla="*/ 111933 h 111933"/>
              <a:gd name="connsiteX0" fmla="*/ 0 w 269304"/>
              <a:gd name="connsiteY0" fmla="*/ 37686 h 117616"/>
              <a:gd name="connsiteX1" fmla="*/ 48743 w 269304"/>
              <a:gd name="connsiteY1" fmla="*/ 8776 h 117616"/>
              <a:gd name="connsiteX2" fmla="*/ 110183 w 269304"/>
              <a:gd name="connsiteY2" fmla="*/ 557 h 117616"/>
              <a:gd name="connsiteX3" fmla="*/ 179782 w 269304"/>
              <a:gd name="connsiteY3" fmla="*/ 21460 h 117616"/>
              <a:gd name="connsiteX4" fmla="*/ 218149 w 269304"/>
              <a:gd name="connsiteY4" fmla="*/ 56869 h 117616"/>
              <a:gd name="connsiteX5" fmla="*/ 256515 w 269304"/>
              <a:gd name="connsiteY5" fmla="*/ 95236 h 117616"/>
              <a:gd name="connsiteX6" fmla="*/ 269304 w 269304"/>
              <a:gd name="connsiteY6" fmla="*/ 117616 h 117616"/>
              <a:gd name="connsiteX7" fmla="*/ 269304 w 269304"/>
              <a:gd name="connsiteY7" fmla="*/ 117616 h 117616"/>
              <a:gd name="connsiteX0" fmla="*/ 0 w 269304"/>
              <a:gd name="connsiteY0" fmla="*/ 37686 h 117616"/>
              <a:gd name="connsiteX1" fmla="*/ 48743 w 269304"/>
              <a:gd name="connsiteY1" fmla="*/ 8776 h 117616"/>
              <a:gd name="connsiteX2" fmla="*/ 110183 w 269304"/>
              <a:gd name="connsiteY2" fmla="*/ 557 h 117616"/>
              <a:gd name="connsiteX3" fmla="*/ 179782 w 269304"/>
              <a:gd name="connsiteY3" fmla="*/ 21460 h 117616"/>
              <a:gd name="connsiteX4" fmla="*/ 223065 w 269304"/>
              <a:gd name="connsiteY4" fmla="*/ 56869 h 117616"/>
              <a:gd name="connsiteX5" fmla="*/ 256515 w 269304"/>
              <a:gd name="connsiteY5" fmla="*/ 95236 h 117616"/>
              <a:gd name="connsiteX6" fmla="*/ 269304 w 269304"/>
              <a:gd name="connsiteY6" fmla="*/ 117616 h 117616"/>
              <a:gd name="connsiteX7" fmla="*/ 269304 w 269304"/>
              <a:gd name="connsiteY7" fmla="*/ 117616 h 117616"/>
              <a:gd name="connsiteX0" fmla="*/ 0 w 269304"/>
              <a:gd name="connsiteY0" fmla="*/ 37686 h 117616"/>
              <a:gd name="connsiteX1" fmla="*/ 48743 w 269304"/>
              <a:gd name="connsiteY1" fmla="*/ 8776 h 117616"/>
              <a:gd name="connsiteX2" fmla="*/ 110183 w 269304"/>
              <a:gd name="connsiteY2" fmla="*/ 557 h 117616"/>
              <a:gd name="connsiteX3" fmla="*/ 179782 w 269304"/>
              <a:gd name="connsiteY3" fmla="*/ 21460 h 117616"/>
              <a:gd name="connsiteX4" fmla="*/ 223065 w 269304"/>
              <a:gd name="connsiteY4" fmla="*/ 51953 h 117616"/>
              <a:gd name="connsiteX5" fmla="*/ 256515 w 269304"/>
              <a:gd name="connsiteY5" fmla="*/ 95236 h 117616"/>
              <a:gd name="connsiteX6" fmla="*/ 269304 w 269304"/>
              <a:gd name="connsiteY6" fmla="*/ 117616 h 117616"/>
              <a:gd name="connsiteX7" fmla="*/ 269304 w 269304"/>
              <a:gd name="connsiteY7" fmla="*/ 117616 h 117616"/>
              <a:gd name="connsiteX0" fmla="*/ 0 w 269304"/>
              <a:gd name="connsiteY0" fmla="*/ 37686 h 117616"/>
              <a:gd name="connsiteX1" fmla="*/ 48743 w 269304"/>
              <a:gd name="connsiteY1" fmla="*/ 8776 h 117616"/>
              <a:gd name="connsiteX2" fmla="*/ 110183 w 269304"/>
              <a:gd name="connsiteY2" fmla="*/ 557 h 117616"/>
              <a:gd name="connsiteX3" fmla="*/ 179782 w 269304"/>
              <a:gd name="connsiteY3" fmla="*/ 21460 h 117616"/>
              <a:gd name="connsiteX4" fmla="*/ 223065 w 269304"/>
              <a:gd name="connsiteY4" fmla="*/ 51953 h 117616"/>
              <a:gd name="connsiteX5" fmla="*/ 256515 w 269304"/>
              <a:gd name="connsiteY5" fmla="*/ 95236 h 117616"/>
              <a:gd name="connsiteX6" fmla="*/ 269304 w 269304"/>
              <a:gd name="connsiteY6" fmla="*/ 117616 h 117616"/>
              <a:gd name="connsiteX7" fmla="*/ 269304 w 269304"/>
              <a:gd name="connsiteY7" fmla="*/ 117616 h 117616"/>
              <a:gd name="connsiteX0" fmla="*/ 0 w 269304"/>
              <a:gd name="connsiteY0" fmla="*/ 31019 h 110949"/>
              <a:gd name="connsiteX1" fmla="*/ 48743 w 269304"/>
              <a:gd name="connsiteY1" fmla="*/ 2109 h 110949"/>
              <a:gd name="connsiteX2" fmla="*/ 110183 w 269304"/>
              <a:gd name="connsiteY2" fmla="*/ 3618 h 110949"/>
              <a:gd name="connsiteX3" fmla="*/ 179782 w 269304"/>
              <a:gd name="connsiteY3" fmla="*/ 14793 h 110949"/>
              <a:gd name="connsiteX4" fmla="*/ 223065 w 269304"/>
              <a:gd name="connsiteY4" fmla="*/ 45286 h 110949"/>
              <a:gd name="connsiteX5" fmla="*/ 256515 w 269304"/>
              <a:gd name="connsiteY5" fmla="*/ 88569 h 110949"/>
              <a:gd name="connsiteX6" fmla="*/ 269304 w 269304"/>
              <a:gd name="connsiteY6" fmla="*/ 110949 h 110949"/>
              <a:gd name="connsiteX7" fmla="*/ 269304 w 269304"/>
              <a:gd name="connsiteY7" fmla="*/ 110949 h 110949"/>
              <a:gd name="connsiteX0" fmla="*/ 0 w 269304"/>
              <a:gd name="connsiteY0" fmla="*/ 27830 h 107760"/>
              <a:gd name="connsiteX1" fmla="*/ 48743 w 269304"/>
              <a:gd name="connsiteY1" fmla="*/ 4839 h 107760"/>
              <a:gd name="connsiteX2" fmla="*/ 110183 w 269304"/>
              <a:gd name="connsiteY2" fmla="*/ 429 h 107760"/>
              <a:gd name="connsiteX3" fmla="*/ 179782 w 269304"/>
              <a:gd name="connsiteY3" fmla="*/ 11604 h 107760"/>
              <a:gd name="connsiteX4" fmla="*/ 223065 w 269304"/>
              <a:gd name="connsiteY4" fmla="*/ 42097 h 107760"/>
              <a:gd name="connsiteX5" fmla="*/ 256515 w 269304"/>
              <a:gd name="connsiteY5" fmla="*/ 85380 h 107760"/>
              <a:gd name="connsiteX6" fmla="*/ 269304 w 269304"/>
              <a:gd name="connsiteY6" fmla="*/ 107760 h 107760"/>
              <a:gd name="connsiteX7" fmla="*/ 269304 w 269304"/>
              <a:gd name="connsiteY7" fmla="*/ 107760 h 107760"/>
              <a:gd name="connsiteX0" fmla="*/ 0 w 269304"/>
              <a:gd name="connsiteY0" fmla="*/ 30574 h 110504"/>
              <a:gd name="connsiteX1" fmla="*/ 48743 w 269304"/>
              <a:gd name="connsiteY1" fmla="*/ 7583 h 110504"/>
              <a:gd name="connsiteX2" fmla="*/ 110183 w 269304"/>
              <a:gd name="connsiteY2" fmla="*/ 214 h 110504"/>
              <a:gd name="connsiteX3" fmla="*/ 179782 w 269304"/>
              <a:gd name="connsiteY3" fmla="*/ 14348 h 110504"/>
              <a:gd name="connsiteX4" fmla="*/ 223065 w 269304"/>
              <a:gd name="connsiteY4" fmla="*/ 44841 h 110504"/>
              <a:gd name="connsiteX5" fmla="*/ 256515 w 269304"/>
              <a:gd name="connsiteY5" fmla="*/ 88124 h 110504"/>
              <a:gd name="connsiteX6" fmla="*/ 269304 w 269304"/>
              <a:gd name="connsiteY6" fmla="*/ 110504 h 110504"/>
              <a:gd name="connsiteX7" fmla="*/ 269304 w 269304"/>
              <a:gd name="connsiteY7" fmla="*/ 110504 h 11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304" h="110504">
                <a:moveTo>
                  <a:pt x="0" y="30574"/>
                </a:moveTo>
                <a:cubicBezTo>
                  <a:pt x="10828" y="28460"/>
                  <a:pt x="30379" y="12643"/>
                  <a:pt x="48743" y="7583"/>
                </a:cubicBezTo>
                <a:cubicBezTo>
                  <a:pt x="67107" y="2523"/>
                  <a:pt x="88343" y="-913"/>
                  <a:pt x="110183" y="214"/>
                </a:cubicBezTo>
                <a:cubicBezTo>
                  <a:pt x="132023" y="1341"/>
                  <a:pt x="160968" y="6910"/>
                  <a:pt x="179782" y="14348"/>
                </a:cubicBezTo>
                <a:cubicBezTo>
                  <a:pt x="198596" y="21786"/>
                  <a:pt x="210276" y="32545"/>
                  <a:pt x="223065" y="44841"/>
                </a:cubicBezTo>
                <a:cubicBezTo>
                  <a:pt x="235854" y="57137"/>
                  <a:pt x="248808" y="77180"/>
                  <a:pt x="256515" y="88124"/>
                </a:cubicBezTo>
                <a:cubicBezTo>
                  <a:pt x="264222" y="99068"/>
                  <a:pt x="269304" y="110504"/>
                  <a:pt x="269304" y="110504"/>
                </a:cubicBezTo>
                <a:lnTo>
                  <a:pt x="269304" y="110504"/>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7" name="Freeform 76"/>
          <p:cNvSpPr/>
          <p:nvPr/>
        </p:nvSpPr>
        <p:spPr>
          <a:xfrm>
            <a:off x="3118995" y="3869648"/>
            <a:ext cx="67377" cy="1374001"/>
          </a:xfrm>
          <a:custGeom>
            <a:avLst/>
            <a:gdLst>
              <a:gd name="connsiteX0" fmla="*/ 0 w 67377"/>
              <a:gd name="connsiteY0" fmla="*/ 0 h 1390783"/>
              <a:gd name="connsiteX1" fmla="*/ 44761 w 67377"/>
              <a:gd name="connsiteY1" fmla="*/ 102310 h 1390783"/>
              <a:gd name="connsiteX2" fmla="*/ 60747 w 67377"/>
              <a:gd name="connsiteY2" fmla="*/ 249382 h 1390783"/>
              <a:gd name="connsiteX3" fmla="*/ 63944 w 67377"/>
              <a:gd name="connsiteY3" fmla="*/ 425228 h 1390783"/>
              <a:gd name="connsiteX4" fmla="*/ 63944 w 67377"/>
              <a:gd name="connsiteY4" fmla="*/ 540327 h 1390783"/>
              <a:gd name="connsiteX5" fmla="*/ 67141 w 67377"/>
              <a:gd name="connsiteY5" fmla="*/ 655426 h 1390783"/>
              <a:gd name="connsiteX6" fmla="*/ 67141 w 67377"/>
              <a:gd name="connsiteY6" fmla="*/ 757737 h 1390783"/>
              <a:gd name="connsiteX7" fmla="*/ 67141 w 67377"/>
              <a:gd name="connsiteY7" fmla="*/ 872836 h 1390783"/>
              <a:gd name="connsiteX8" fmla="*/ 63944 w 67377"/>
              <a:gd name="connsiteY8" fmla="*/ 994330 h 1390783"/>
              <a:gd name="connsiteX9" fmla="*/ 63944 w 67377"/>
              <a:gd name="connsiteY9" fmla="*/ 1109429 h 1390783"/>
              <a:gd name="connsiteX10" fmla="*/ 60747 w 67377"/>
              <a:gd name="connsiteY10" fmla="*/ 1272487 h 1390783"/>
              <a:gd name="connsiteX11" fmla="*/ 60747 w 67377"/>
              <a:gd name="connsiteY11" fmla="*/ 1362008 h 1390783"/>
              <a:gd name="connsiteX12" fmla="*/ 60747 w 67377"/>
              <a:gd name="connsiteY12" fmla="*/ 1390783 h 1390783"/>
              <a:gd name="connsiteX13" fmla="*/ 60747 w 67377"/>
              <a:gd name="connsiteY13" fmla="*/ 1390783 h 1390783"/>
              <a:gd name="connsiteX0" fmla="*/ 0 w 67377"/>
              <a:gd name="connsiteY0" fmla="*/ 0 h 1390783"/>
              <a:gd name="connsiteX1" fmla="*/ 44761 w 67377"/>
              <a:gd name="connsiteY1" fmla="*/ 102310 h 1390783"/>
              <a:gd name="connsiteX2" fmla="*/ 60747 w 67377"/>
              <a:gd name="connsiteY2" fmla="*/ 249382 h 1390783"/>
              <a:gd name="connsiteX3" fmla="*/ 63944 w 67377"/>
              <a:gd name="connsiteY3" fmla="*/ 425228 h 1390783"/>
              <a:gd name="connsiteX4" fmla="*/ 63944 w 67377"/>
              <a:gd name="connsiteY4" fmla="*/ 540327 h 1390783"/>
              <a:gd name="connsiteX5" fmla="*/ 67141 w 67377"/>
              <a:gd name="connsiteY5" fmla="*/ 655426 h 1390783"/>
              <a:gd name="connsiteX6" fmla="*/ 67141 w 67377"/>
              <a:gd name="connsiteY6" fmla="*/ 757737 h 1390783"/>
              <a:gd name="connsiteX7" fmla="*/ 67141 w 67377"/>
              <a:gd name="connsiteY7" fmla="*/ 872836 h 1390783"/>
              <a:gd name="connsiteX8" fmla="*/ 63944 w 67377"/>
              <a:gd name="connsiteY8" fmla="*/ 994330 h 1390783"/>
              <a:gd name="connsiteX9" fmla="*/ 63944 w 67377"/>
              <a:gd name="connsiteY9" fmla="*/ 1109429 h 1390783"/>
              <a:gd name="connsiteX10" fmla="*/ 60747 w 67377"/>
              <a:gd name="connsiteY10" fmla="*/ 1272487 h 1390783"/>
              <a:gd name="connsiteX11" fmla="*/ 60747 w 67377"/>
              <a:gd name="connsiteY11" fmla="*/ 1362008 h 1390783"/>
              <a:gd name="connsiteX12" fmla="*/ 60747 w 67377"/>
              <a:gd name="connsiteY12" fmla="*/ 1390783 h 1390783"/>
              <a:gd name="connsiteX13" fmla="*/ 60747 w 67377"/>
              <a:gd name="connsiteY13" fmla="*/ 1390783 h 1390783"/>
              <a:gd name="connsiteX0" fmla="*/ 0 w 67377"/>
              <a:gd name="connsiteY0" fmla="*/ 0 h 1390783"/>
              <a:gd name="connsiteX1" fmla="*/ 44761 w 67377"/>
              <a:gd name="connsiteY1" fmla="*/ 102310 h 1390783"/>
              <a:gd name="connsiteX2" fmla="*/ 60747 w 67377"/>
              <a:gd name="connsiteY2" fmla="*/ 249382 h 1390783"/>
              <a:gd name="connsiteX3" fmla="*/ 63944 w 67377"/>
              <a:gd name="connsiteY3" fmla="*/ 425228 h 1390783"/>
              <a:gd name="connsiteX4" fmla="*/ 63944 w 67377"/>
              <a:gd name="connsiteY4" fmla="*/ 540327 h 1390783"/>
              <a:gd name="connsiteX5" fmla="*/ 67141 w 67377"/>
              <a:gd name="connsiteY5" fmla="*/ 655426 h 1390783"/>
              <a:gd name="connsiteX6" fmla="*/ 67141 w 67377"/>
              <a:gd name="connsiteY6" fmla="*/ 757737 h 1390783"/>
              <a:gd name="connsiteX7" fmla="*/ 67141 w 67377"/>
              <a:gd name="connsiteY7" fmla="*/ 872836 h 1390783"/>
              <a:gd name="connsiteX8" fmla="*/ 63944 w 67377"/>
              <a:gd name="connsiteY8" fmla="*/ 994330 h 1390783"/>
              <a:gd name="connsiteX9" fmla="*/ 63944 w 67377"/>
              <a:gd name="connsiteY9" fmla="*/ 1109429 h 1390783"/>
              <a:gd name="connsiteX10" fmla="*/ 60747 w 67377"/>
              <a:gd name="connsiteY10" fmla="*/ 1272487 h 1390783"/>
              <a:gd name="connsiteX11" fmla="*/ 60747 w 67377"/>
              <a:gd name="connsiteY11" fmla="*/ 1362008 h 1390783"/>
              <a:gd name="connsiteX12" fmla="*/ 60747 w 67377"/>
              <a:gd name="connsiteY12" fmla="*/ 1390783 h 1390783"/>
              <a:gd name="connsiteX13" fmla="*/ 60747 w 67377"/>
              <a:gd name="connsiteY13" fmla="*/ 1390783 h 1390783"/>
              <a:gd name="connsiteX0" fmla="*/ 0 w 67377"/>
              <a:gd name="connsiteY0" fmla="*/ 0 h 1390783"/>
              <a:gd name="connsiteX1" fmla="*/ 44761 w 67377"/>
              <a:gd name="connsiteY1" fmla="*/ 102310 h 1390783"/>
              <a:gd name="connsiteX2" fmla="*/ 60747 w 67377"/>
              <a:gd name="connsiteY2" fmla="*/ 249382 h 1390783"/>
              <a:gd name="connsiteX3" fmla="*/ 63944 w 67377"/>
              <a:gd name="connsiteY3" fmla="*/ 425228 h 1390783"/>
              <a:gd name="connsiteX4" fmla="*/ 63944 w 67377"/>
              <a:gd name="connsiteY4" fmla="*/ 540327 h 1390783"/>
              <a:gd name="connsiteX5" fmla="*/ 67141 w 67377"/>
              <a:gd name="connsiteY5" fmla="*/ 655426 h 1390783"/>
              <a:gd name="connsiteX6" fmla="*/ 67141 w 67377"/>
              <a:gd name="connsiteY6" fmla="*/ 757737 h 1390783"/>
              <a:gd name="connsiteX7" fmla="*/ 67141 w 67377"/>
              <a:gd name="connsiteY7" fmla="*/ 872836 h 1390783"/>
              <a:gd name="connsiteX8" fmla="*/ 63944 w 67377"/>
              <a:gd name="connsiteY8" fmla="*/ 994330 h 1390783"/>
              <a:gd name="connsiteX9" fmla="*/ 63944 w 67377"/>
              <a:gd name="connsiteY9" fmla="*/ 1109429 h 1390783"/>
              <a:gd name="connsiteX10" fmla="*/ 60747 w 67377"/>
              <a:gd name="connsiteY10" fmla="*/ 1272487 h 1390783"/>
              <a:gd name="connsiteX11" fmla="*/ 60747 w 67377"/>
              <a:gd name="connsiteY11" fmla="*/ 1362008 h 1390783"/>
              <a:gd name="connsiteX12" fmla="*/ 60747 w 67377"/>
              <a:gd name="connsiteY12" fmla="*/ 1390783 h 1390783"/>
              <a:gd name="connsiteX13" fmla="*/ 60747 w 67377"/>
              <a:gd name="connsiteY13" fmla="*/ 1390783 h 1390783"/>
              <a:gd name="connsiteX0" fmla="*/ 0 w 67377"/>
              <a:gd name="connsiteY0" fmla="*/ 0 h 1390783"/>
              <a:gd name="connsiteX1" fmla="*/ 9011 w 67377"/>
              <a:gd name="connsiteY1" fmla="*/ 17327 h 1390783"/>
              <a:gd name="connsiteX2" fmla="*/ 44761 w 67377"/>
              <a:gd name="connsiteY2" fmla="*/ 102310 h 1390783"/>
              <a:gd name="connsiteX3" fmla="*/ 60747 w 67377"/>
              <a:gd name="connsiteY3" fmla="*/ 249382 h 1390783"/>
              <a:gd name="connsiteX4" fmla="*/ 63944 w 67377"/>
              <a:gd name="connsiteY4" fmla="*/ 425228 h 1390783"/>
              <a:gd name="connsiteX5" fmla="*/ 63944 w 67377"/>
              <a:gd name="connsiteY5" fmla="*/ 540327 h 1390783"/>
              <a:gd name="connsiteX6" fmla="*/ 67141 w 67377"/>
              <a:gd name="connsiteY6" fmla="*/ 655426 h 1390783"/>
              <a:gd name="connsiteX7" fmla="*/ 67141 w 67377"/>
              <a:gd name="connsiteY7" fmla="*/ 757737 h 1390783"/>
              <a:gd name="connsiteX8" fmla="*/ 67141 w 67377"/>
              <a:gd name="connsiteY8" fmla="*/ 872836 h 1390783"/>
              <a:gd name="connsiteX9" fmla="*/ 63944 w 67377"/>
              <a:gd name="connsiteY9" fmla="*/ 994330 h 1390783"/>
              <a:gd name="connsiteX10" fmla="*/ 63944 w 67377"/>
              <a:gd name="connsiteY10" fmla="*/ 1109429 h 1390783"/>
              <a:gd name="connsiteX11" fmla="*/ 60747 w 67377"/>
              <a:gd name="connsiteY11" fmla="*/ 1272487 h 1390783"/>
              <a:gd name="connsiteX12" fmla="*/ 60747 w 67377"/>
              <a:gd name="connsiteY12" fmla="*/ 1362008 h 1390783"/>
              <a:gd name="connsiteX13" fmla="*/ 60747 w 67377"/>
              <a:gd name="connsiteY13" fmla="*/ 1390783 h 1390783"/>
              <a:gd name="connsiteX14" fmla="*/ 60747 w 67377"/>
              <a:gd name="connsiteY14" fmla="*/ 1390783 h 1390783"/>
              <a:gd name="connsiteX0" fmla="*/ 0 w 67377"/>
              <a:gd name="connsiteY0" fmla="*/ 0 h 1390783"/>
              <a:gd name="connsiteX1" fmla="*/ 9011 w 67377"/>
              <a:gd name="connsiteY1" fmla="*/ 17327 h 1390783"/>
              <a:gd name="connsiteX2" fmla="*/ 44761 w 67377"/>
              <a:gd name="connsiteY2" fmla="*/ 102310 h 1390783"/>
              <a:gd name="connsiteX3" fmla="*/ 60747 w 67377"/>
              <a:gd name="connsiteY3" fmla="*/ 249382 h 1390783"/>
              <a:gd name="connsiteX4" fmla="*/ 63944 w 67377"/>
              <a:gd name="connsiteY4" fmla="*/ 425228 h 1390783"/>
              <a:gd name="connsiteX5" fmla="*/ 63944 w 67377"/>
              <a:gd name="connsiteY5" fmla="*/ 540327 h 1390783"/>
              <a:gd name="connsiteX6" fmla="*/ 67141 w 67377"/>
              <a:gd name="connsiteY6" fmla="*/ 655426 h 1390783"/>
              <a:gd name="connsiteX7" fmla="*/ 67141 w 67377"/>
              <a:gd name="connsiteY7" fmla="*/ 757737 h 1390783"/>
              <a:gd name="connsiteX8" fmla="*/ 67141 w 67377"/>
              <a:gd name="connsiteY8" fmla="*/ 872836 h 1390783"/>
              <a:gd name="connsiteX9" fmla="*/ 63944 w 67377"/>
              <a:gd name="connsiteY9" fmla="*/ 994330 h 1390783"/>
              <a:gd name="connsiteX10" fmla="*/ 63944 w 67377"/>
              <a:gd name="connsiteY10" fmla="*/ 1109429 h 1390783"/>
              <a:gd name="connsiteX11" fmla="*/ 60747 w 67377"/>
              <a:gd name="connsiteY11" fmla="*/ 1272487 h 1390783"/>
              <a:gd name="connsiteX12" fmla="*/ 60747 w 67377"/>
              <a:gd name="connsiteY12" fmla="*/ 1362008 h 1390783"/>
              <a:gd name="connsiteX13" fmla="*/ 60747 w 67377"/>
              <a:gd name="connsiteY13" fmla="*/ 1390783 h 1390783"/>
              <a:gd name="connsiteX14" fmla="*/ 60747 w 67377"/>
              <a:gd name="connsiteY14" fmla="*/ 1390783 h 1390783"/>
              <a:gd name="connsiteX0" fmla="*/ 0 w 67377"/>
              <a:gd name="connsiteY0" fmla="*/ 0 h 1390783"/>
              <a:gd name="connsiteX1" fmla="*/ 9011 w 67377"/>
              <a:gd name="connsiteY1" fmla="*/ 17327 h 1390783"/>
              <a:gd name="connsiteX2" fmla="*/ 44761 w 67377"/>
              <a:gd name="connsiteY2" fmla="*/ 102310 h 1390783"/>
              <a:gd name="connsiteX3" fmla="*/ 60747 w 67377"/>
              <a:gd name="connsiteY3" fmla="*/ 249382 h 1390783"/>
              <a:gd name="connsiteX4" fmla="*/ 63944 w 67377"/>
              <a:gd name="connsiteY4" fmla="*/ 425228 h 1390783"/>
              <a:gd name="connsiteX5" fmla="*/ 63944 w 67377"/>
              <a:gd name="connsiteY5" fmla="*/ 540327 h 1390783"/>
              <a:gd name="connsiteX6" fmla="*/ 67141 w 67377"/>
              <a:gd name="connsiteY6" fmla="*/ 655426 h 1390783"/>
              <a:gd name="connsiteX7" fmla="*/ 67141 w 67377"/>
              <a:gd name="connsiteY7" fmla="*/ 757737 h 1390783"/>
              <a:gd name="connsiteX8" fmla="*/ 67141 w 67377"/>
              <a:gd name="connsiteY8" fmla="*/ 872836 h 1390783"/>
              <a:gd name="connsiteX9" fmla="*/ 63944 w 67377"/>
              <a:gd name="connsiteY9" fmla="*/ 994330 h 1390783"/>
              <a:gd name="connsiteX10" fmla="*/ 63944 w 67377"/>
              <a:gd name="connsiteY10" fmla="*/ 1109429 h 1390783"/>
              <a:gd name="connsiteX11" fmla="*/ 60747 w 67377"/>
              <a:gd name="connsiteY11" fmla="*/ 1272487 h 1390783"/>
              <a:gd name="connsiteX12" fmla="*/ 60747 w 67377"/>
              <a:gd name="connsiteY12" fmla="*/ 1362008 h 1390783"/>
              <a:gd name="connsiteX13" fmla="*/ 60747 w 67377"/>
              <a:gd name="connsiteY13" fmla="*/ 1390783 h 1390783"/>
              <a:gd name="connsiteX14" fmla="*/ 60747 w 67377"/>
              <a:gd name="connsiteY14" fmla="*/ 1390783 h 1390783"/>
              <a:gd name="connsiteX0" fmla="*/ 0 w 67377"/>
              <a:gd name="connsiteY0" fmla="*/ 0 h 1390783"/>
              <a:gd name="connsiteX1" fmla="*/ 9011 w 67377"/>
              <a:gd name="connsiteY1" fmla="*/ 17327 h 1390783"/>
              <a:gd name="connsiteX2" fmla="*/ 44761 w 67377"/>
              <a:gd name="connsiteY2" fmla="*/ 102310 h 1390783"/>
              <a:gd name="connsiteX3" fmla="*/ 60747 w 67377"/>
              <a:gd name="connsiteY3" fmla="*/ 249382 h 1390783"/>
              <a:gd name="connsiteX4" fmla="*/ 63944 w 67377"/>
              <a:gd name="connsiteY4" fmla="*/ 425228 h 1390783"/>
              <a:gd name="connsiteX5" fmla="*/ 63944 w 67377"/>
              <a:gd name="connsiteY5" fmla="*/ 540327 h 1390783"/>
              <a:gd name="connsiteX6" fmla="*/ 67141 w 67377"/>
              <a:gd name="connsiteY6" fmla="*/ 655426 h 1390783"/>
              <a:gd name="connsiteX7" fmla="*/ 67141 w 67377"/>
              <a:gd name="connsiteY7" fmla="*/ 757737 h 1390783"/>
              <a:gd name="connsiteX8" fmla="*/ 67141 w 67377"/>
              <a:gd name="connsiteY8" fmla="*/ 872836 h 1390783"/>
              <a:gd name="connsiteX9" fmla="*/ 63944 w 67377"/>
              <a:gd name="connsiteY9" fmla="*/ 994330 h 1390783"/>
              <a:gd name="connsiteX10" fmla="*/ 63944 w 67377"/>
              <a:gd name="connsiteY10" fmla="*/ 1109429 h 1390783"/>
              <a:gd name="connsiteX11" fmla="*/ 60747 w 67377"/>
              <a:gd name="connsiteY11" fmla="*/ 1272487 h 1390783"/>
              <a:gd name="connsiteX12" fmla="*/ 60747 w 67377"/>
              <a:gd name="connsiteY12" fmla="*/ 1362008 h 1390783"/>
              <a:gd name="connsiteX13" fmla="*/ 60747 w 67377"/>
              <a:gd name="connsiteY13" fmla="*/ 1390783 h 1390783"/>
              <a:gd name="connsiteX14" fmla="*/ 60747 w 67377"/>
              <a:gd name="connsiteY14" fmla="*/ 1390783 h 139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377" h="1390783">
                <a:moveTo>
                  <a:pt x="0" y="0"/>
                </a:moveTo>
                <a:cubicBezTo>
                  <a:pt x="1502" y="4117"/>
                  <a:pt x="1551" y="275"/>
                  <a:pt x="9011" y="17327"/>
                </a:cubicBezTo>
                <a:cubicBezTo>
                  <a:pt x="16471" y="22089"/>
                  <a:pt x="36138" y="63634"/>
                  <a:pt x="44761" y="102310"/>
                </a:cubicBezTo>
                <a:cubicBezTo>
                  <a:pt x="53384" y="140986"/>
                  <a:pt x="57550" y="195562"/>
                  <a:pt x="60747" y="249382"/>
                </a:cubicBezTo>
                <a:cubicBezTo>
                  <a:pt x="63944" y="303202"/>
                  <a:pt x="63411" y="376737"/>
                  <a:pt x="63944" y="425228"/>
                </a:cubicBezTo>
                <a:cubicBezTo>
                  <a:pt x="64477" y="473719"/>
                  <a:pt x="63411" y="501961"/>
                  <a:pt x="63944" y="540327"/>
                </a:cubicBezTo>
                <a:cubicBezTo>
                  <a:pt x="64477" y="578693"/>
                  <a:pt x="66608" y="619191"/>
                  <a:pt x="67141" y="655426"/>
                </a:cubicBezTo>
                <a:cubicBezTo>
                  <a:pt x="67674" y="691661"/>
                  <a:pt x="67141" y="757737"/>
                  <a:pt x="67141" y="757737"/>
                </a:cubicBezTo>
                <a:cubicBezTo>
                  <a:pt x="67141" y="793972"/>
                  <a:pt x="67674" y="833404"/>
                  <a:pt x="67141" y="872836"/>
                </a:cubicBezTo>
                <a:cubicBezTo>
                  <a:pt x="66608" y="912268"/>
                  <a:pt x="64477" y="954898"/>
                  <a:pt x="63944" y="994330"/>
                </a:cubicBezTo>
                <a:cubicBezTo>
                  <a:pt x="63411" y="1033762"/>
                  <a:pt x="64477" y="1063070"/>
                  <a:pt x="63944" y="1109429"/>
                </a:cubicBezTo>
                <a:cubicBezTo>
                  <a:pt x="63411" y="1155788"/>
                  <a:pt x="61280" y="1230391"/>
                  <a:pt x="60747" y="1272487"/>
                </a:cubicBezTo>
                <a:cubicBezTo>
                  <a:pt x="60214" y="1314583"/>
                  <a:pt x="60747" y="1362008"/>
                  <a:pt x="60747" y="1362008"/>
                </a:cubicBezTo>
                <a:lnTo>
                  <a:pt x="60747" y="1390783"/>
                </a:lnTo>
                <a:lnTo>
                  <a:pt x="60747" y="1390783"/>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8" name="Freeform 77"/>
          <p:cNvSpPr/>
          <p:nvPr/>
        </p:nvSpPr>
        <p:spPr>
          <a:xfrm>
            <a:off x="3186136" y="3847267"/>
            <a:ext cx="575496" cy="963381"/>
          </a:xfrm>
          <a:custGeom>
            <a:avLst/>
            <a:gdLst>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354889 w 575496"/>
              <a:gd name="connsiteY5" fmla="*/ 201424 h 975147"/>
              <a:gd name="connsiteX6" fmla="*/ 457200 w 575496"/>
              <a:gd name="connsiteY6" fmla="*/ 95916 h 975147"/>
              <a:gd name="connsiteX7" fmla="*/ 537130 w 575496"/>
              <a:gd name="connsiteY7" fmla="*/ 25578 h 975147"/>
              <a:gd name="connsiteX8" fmla="*/ 575496 w 575496"/>
              <a:gd name="connsiteY8" fmla="*/ 0 h 975147"/>
              <a:gd name="connsiteX9" fmla="*/ 575496 w 575496"/>
              <a:gd name="connsiteY9"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278157 w 575496"/>
              <a:gd name="connsiteY5" fmla="*/ 310129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281355 w 575496"/>
              <a:gd name="connsiteY5" fmla="*/ 319721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274960 w 575496"/>
              <a:gd name="connsiteY5" fmla="*/ 316524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26115 h 975147"/>
              <a:gd name="connsiteX5" fmla="*/ 274960 w 575496"/>
              <a:gd name="connsiteY5" fmla="*/ 316524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4960 w 575496"/>
              <a:gd name="connsiteY5" fmla="*/ 316524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4960 w 575496"/>
              <a:gd name="connsiteY5" fmla="*/ 319721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4960 w 575496"/>
              <a:gd name="connsiteY5" fmla="*/ 319721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4960 w 575496"/>
              <a:gd name="connsiteY5" fmla="*/ 326115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1762 w 575496"/>
              <a:gd name="connsiteY5" fmla="*/ 326115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71762 w 575496"/>
              <a:gd name="connsiteY5" fmla="*/ 332510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1424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30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30 w 575496"/>
              <a:gd name="connsiteY8" fmla="*/ 28775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6721 w 575496"/>
              <a:gd name="connsiteY8" fmla="*/ 28775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0327 w 575496"/>
              <a:gd name="connsiteY8" fmla="*/ 22381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6721 w 575496"/>
              <a:gd name="connsiteY8" fmla="*/ 28775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0327 w 575496"/>
              <a:gd name="connsiteY8" fmla="*/ 28775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40327 w 575496"/>
              <a:gd name="connsiteY8" fmla="*/ 31972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3932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29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29 w 575496"/>
              <a:gd name="connsiteY8" fmla="*/ 25578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8565 w 575496"/>
              <a:gd name="connsiteY5" fmla="*/ 332510 h 975147"/>
              <a:gd name="connsiteX6" fmla="*/ 354889 w 575496"/>
              <a:gd name="connsiteY6" fmla="*/ 204621 h 975147"/>
              <a:gd name="connsiteX7" fmla="*/ 457200 w 575496"/>
              <a:gd name="connsiteY7" fmla="*/ 95916 h 975147"/>
              <a:gd name="connsiteX8" fmla="*/ 537129 w 575496"/>
              <a:gd name="connsiteY8" fmla="*/ 31973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8227 w 575496"/>
              <a:gd name="connsiteY3" fmla="*/ 469989 h 975147"/>
              <a:gd name="connsiteX4" fmla="*/ 268565 w 575496"/>
              <a:gd name="connsiteY4" fmla="*/ 335706 h 975147"/>
              <a:gd name="connsiteX5" fmla="*/ 263649 w 575496"/>
              <a:gd name="connsiteY5" fmla="*/ 332510 h 975147"/>
              <a:gd name="connsiteX6" fmla="*/ 354889 w 575496"/>
              <a:gd name="connsiteY6" fmla="*/ 204621 h 975147"/>
              <a:gd name="connsiteX7" fmla="*/ 457200 w 575496"/>
              <a:gd name="connsiteY7" fmla="*/ 95916 h 975147"/>
              <a:gd name="connsiteX8" fmla="*/ 537129 w 575496"/>
              <a:gd name="connsiteY8" fmla="*/ 31973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68565 w 575496"/>
              <a:gd name="connsiteY4" fmla="*/ 335706 h 975147"/>
              <a:gd name="connsiteX5" fmla="*/ 263649 w 575496"/>
              <a:gd name="connsiteY5" fmla="*/ 332510 h 975147"/>
              <a:gd name="connsiteX6" fmla="*/ 354889 w 575496"/>
              <a:gd name="connsiteY6" fmla="*/ 204621 h 975147"/>
              <a:gd name="connsiteX7" fmla="*/ 457200 w 575496"/>
              <a:gd name="connsiteY7" fmla="*/ 95916 h 975147"/>
              <a:gd name="connsiteX8" fmla="*/ 537129 w 575496"/>
              <a:gd name="connsiteY8" fmla="*/ 31973 h 975147"/>
              <a:gd name="connsiteX9" fmla="*/ 575496 w 575496"/>
              <a:gd name="connsiteY9" fmla="*/ 0 h 975147"/>
              <a:gd name="connsiteX10" fmla="*/ 575496 w 575496"/>
              <a:gd name="connsiteY10"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68565 w 575496"/>
              <a:gd name="connsiteY5" fmla="*/ 335706 h 975147"/>
              <a:gd name="connsiteX6" fmla="*/ 263649 w 575496"/>
              <a:gd name="connsiteY6" fmla="*/ 332510 h 975147"/>
              <a:gd name="connsiteX7" fmla="*/ 354889 w 575496"/>
              <a:gd name="connsiteY7" fmla="*/ 204621 h 975147"/>
              <a:gd name="connsiteX8" fmla="*/ 457200 w 575496"/>
              <a:gd name="connsiteY8" fmla="*/ 95916 h 975147"/>
              <a:gd name="connsiteX9" fmla="*/ 537129 w 575496"/>
              <a:gd name="connsiteY9" fmla="*/ 31973 h 975147"/>
              <a:gd name="connsiteX10" fmla="*/ 575496 w 575496"/>
              <a:gd name="connsiteY10" fmla="*/ 0 h 975147"/>
              <a:gd name="connsiteX11" fmla="*/ 575496 w 575496"/>
              <a:gd name="connsiteY11"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56798 h 975147"/>
              <a:gd name="connsiteX6" fmla="*/ 268565 w 575496"/>
              <a:gd name="connsiteY6" fmla="*/ 335706 h 975147"/>
              <a:gd name="connsiteX7" fmla="*/ 263649 w 575496"/>
              <a:gd name="connsiteY7" fmla="*/ 332510 h 975147"/>
              <a:gd name="connsiteX8" fmla="*/ 354889 w 575496"/>
              <a:gd name="connsiteY8" fmla="*/ 204621 h 975147"/>
              <a:gd name="connsiteX9" fmla="*/ 457200 w 575496"/>
              <a:gd name="connsiteY9" fmla="*/ 95916 h 975147"/>
              <a:gd name="connsiteX10" fmla="*/ 537129 w 575496"/>
              <a:gd name="connsiteY10" fmla="*/ 31973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4889 w 575496"/>
              <a:gd name="connsiteY8" fmla="*/ 204621 h 975147"/>
              <a:gd name="connsiteX9" fmla="*/ 457200 w 575496"/>
              <a:gd name="connsiteY9" fmla="*/ 95916 h 975147"/>
              <a:gd name="connsiteX10" fmla="*/ 537129 w 575496"/>
              <a:gd name="connsiteY10" fmla="*/ 31973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2431 w 575496"/>
              <a:gd name="connsiteY8" fmla="*/ 197247 h 975147"/>
              <a:gd name="connsiteX9" fmla="*/ 457200 w 575496"/>
              <a:gd name="connsiteY9" fmla="*/ 95916 h 975147"/>
              <a:gd name="connsiteX10" fmla="*/ 537129 w 575496"/>
              <a:gd name="connsiteY10" fmla="*/ 31973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2431 w 575496"/>
              <a:gd name="connsiteY8" fmla="*/ 197247 h 975147"/>
              <a:gd name="connsiteX9" fmla="*/ 457200 w 575496"/>
              <a:gd name="connsiteY9" fmla="*/ 88542 h 975147"/>
              <a:gd name="connsiteX10" fmla="*/ 537129 w 575496"/>
              <a:gd name="connsiteY10" fmla="*/ 31973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2431 w 575496"/>
              <a:gd name="connsiteY8" fmla="*/ 197247 h 975147"/>
              <a:gd name="connsiteX9" fmla="*/ 457200 w 575496"/>
              <a:gd name="connsiteY9" fmla="*/ 88542 h 975147"/>
              <a:gd name="connsiteX10" fmla="*/ 534671 w 575496"/>
              <a:gd name="connsiteY10" fmla="*/ 29515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3649 w 575496"/>
              <a:gd name="connsiteY7" fmla="*/ 332510 h 975147"/>
              <a:gd name="connsiteX8" fmla="*/ 352431 w 575496"/>
              <a:gd name="connsiteY8" fmla="*/ 197247 h 975147"/>
              <a:gd name="connsiteX9" fmla="*/ 457200 w 575496"/>
              <a:gd name="connsiteY9" fmla="*/ 88542 h 975147"/>
              <a:gd name="connsiteX10" fmla="*/ 532213 w 575496"/>
              <a:gd name="connsiteY10" fmla="*/ 24599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1191 w 575496"/>
              <a:gd name="connsiteY7" fmla="*/ 332510 h 975147"/>
              <a:gd name="connsiteX8" fmla="*/ 352431 w 575496"/>
              <a:gd name="connsiteY8" fmla="*/ 197247 h 975147"/>
              <a:gd name="connsiteX9" fmla="*/ 457200 w 575496"/>
              <a:gd name="connsiteY9" fmla="*/ 88542 h 975147"/>
              <a:gd name="connsiteX10" fmla="*/ 532213 w 575496"/>
              <a:gd name="connsiteY10" fmla="*/ 24599 h 975147"/>
              <a:gd name="connsiteX11" fmla="*/ 575496 w 575496"/>
              <a:gd name="connsiteY11" fmla="*/ 0 h 975147"/>
              <a:gd name="connsiteX12" fmla="*/ 575496 w 575496"/>
              <a:gd name="connsiteY12" fmla="*/ 0 h 975147"/>
              <a:gd name="connsiteX0" fmla="*/ 0 w 575496"/>
              <a:gd name="connsiteY0" fmla="*/ 975147 h 975147"/>
              <a:gd name="connsiteX1" fmla="*/ 60747 w 575496"/>
              <a:gd name="connsiteY1" fmla="*/ 783315 h 975147"/>
              <a:gd name="connsiteX2" fmla="*/ 131085 w 575496"/>
              <a:gd name="connsiteY2" fmla="*/ 610666 h 975147"/>
              <a:gd name="connsiteX3" fmla="*/ 190853 w 575496"/>
              <a:gd name="connsiteY3" fmla="*/ 467531 h 975147"/>
              <a:gd name="connsiteX4" fmla="*/ 222090 w 575496"/>
              <a:gd name="connsiteY4" fmla="*/ 410875 h 975147"/>
              <a:gd name="connsiteX5" fmla="*/ 246670 w 575496"/>
              <a:gd name="connsiteY5" fmla="*/ 361714 h 975147"/>
              <a:gd name="connsiteX6" fmla="*/ 268565 w 575496"/>
              <a:gd name="connsiteY6" fmla="*/ 335706 h 975147"/>
              <a:gd name="connsiteX7" fmla="*/ 261191 w 575496"/>
              <a:gd name="connsiteY7" fmla="*/ 337426 h 975147"/>
              <a:gd name="connsiteX8" fmla="*/ 352431 w 575496"/>
              <a:gd name="connsiteY8" fmla="*/ 197247 h 975147"/>
              <a:gd name="connsiteX9" fmla="*/ 457200 w 575496"/>
              <a:gd name="connsiteY9" fmla="*/ 88542 h 975147"/>
              <a:gd name="connsiteX10" fmla="*/ 532213 w 575496"/>
              <a:gd name="connsiteY10" fmla="*/ 24599 h 975147"/>
              <a:gd name="connsiteX11" fmla="*/ 575496 w 575496"/>
              <a:gd name="connsiteY11" fmla="*/ 0 h 975147"/>
              <a:gd name="connsiteX12" fmla="*/ 575496 w 575496"/>
              <a:gd name="connsiteY12" fmla="*/ 0 h 97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5496" h="975147">
                <a:moveTo>
                  <a:pt x="0" y="975147"/>
                </a:moveTo>
                <a:cubicBezTo>
                  <a:pt x="19450" y="909604"/>
                  <a:pt x="38900" y="844062"/>
                  <a:pt x="60747" y="783315"/>
                </a:cubicBezTo>
                <a:cubicBezTo>
                  <a:pt x="82595" y="722568"/>
                  <a:pt x="109401" y="663297"/>
                  <a:pt x="131085" y="610666"/>
                </a:cubicBezTo>
                <a:cubicBezTo>
                  <a:pt x="152769" y="558035"/>
                  <a:pt x="175685" y="500830"/>
                  <a:pt x="190853" y="467531"/>
                </a:cubicBezTo>
                <a:cubicBezTo>
                  <a:pt x="206021" y="434232"/>
                  <a:pt x="211558" y="428511"/>
                  <a:pt x="222090" y="410875"/>
                </a:cubicBezTo>
                <a:cubicBezTo>
                  <a:pt x="232622" y="393239"/>
                  <a:pt x="238924" y="374242"/>
                  <a:pt x="246670" y="361714"/>
                </a:cubicBezTo>
                <a:cubicBezTo>
                  <a:pt x="254416" y="349186"/>
                  <a:pt x="266145" y="339754"/>
                  <a:pt x="268565" y="335706"/>
                </a:cubicBezTo>
                <a:cubicBezTo>
                  <a:pt x="270985" y="331658"/>
                  <a:pt x="250001" y="367799"/>
                  <a:pt x="261191" y="337426"/>
                </a:cubicBezTo>
                <a:cubicBezTo>
                  <a:pt x="275578" y="316644"/>
                  <a:pt x="319763" y="238728"/>
                  <a:pt x="352431" y="197247"/>
                </a:cubicBezTo>
                <a:cubicBezTo>
                  <a:pt x="385099" y="155766"/>
                  <a:pt x="427236" y="117317"/>
                  <a:pt x="457200" y="88542"/>
                </a:cubicBezTo>
                <a:cubicBezTo>
                  <a:pt x="487164" y="59767"/>
                  <a:pt x="512497" y="40585"/>
                  <a:pt x="532213" y="24599"/>
                </a:cubicBezTo>
                <a:lnTo>
                  <a:pt x="575496" y="0"/>
                </a:lnTo>
                <a:lnTo>
                  <a:pt x="575496"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9" name="Freeform 78"/>
          <p:cNvSpPr/>
          <p:nvPr/>
        </p:nvSpPr>
        <p:spPr>
          <a:xfrm>
            <a:off x="3697688" y="3795774"/>
            <a:ext cx="505158" cy="148792"/>
          </a:xfrm>
          <a:custGeom>
            <a:avLst/>
            <a:gdLst>
              <a:gd name="connsiteX0" fmla="*/ 0 w 505158"/>
              <a:gd name="connsiteY0" fmla="*/ 87027 h 138183"/>
              <a:gd name="connsiteX1" fmla="*/ 140677 w 505158"/>
              <a:gd name="connsiteY1" fmla="*/ 13492 h 138183"/>
              <a:gd name="connsiteX2" fmla="*/ 227002 w 505158"/>
              <a:gd name="connsiteY2" fmla="*/ 3900 h 138183"/>
              <a:gd name="connsiteX3" fmla="*/ 306932 w 505158"/>
              <a:gd name="connsiteY3" fmla="*/ 703 h 138183"/>
              <a:gd name="connsiteX4" fmla="*/ 374073 w 505158"/>
              <a:gd name="connsiteY4" fmla="*/ 16689 h 138183"/>
              <a:gd name="connsiteX5" fmla="*/ 431623 w 505158"/>
              <a:gd name="connsiteY5" fmla="*/ 42267 h 138183"/>
              <a:gd name="connsiteX6" fmla="*/ 476384 w 505158"/>
              <a:gd name="connsiteY6" fmla="*/ 83830 h 138183"/>
              <a:gd name="connsiteX7" fmla="*/ 505158 w 505158"/>
              <a:gd name="connsiteY7" fmla="*/ 138183 h 138183"/>
              <a:gd name="connsiteX8" fmla="*/ 505158 w 505158"/>
              <a:gd name="connsiteY8" fmla="*/ 138183 h 138183"/>
              <a:gd name="connsiteX0" fmla="*/ 0 w 505158"/>
              <a:gd name="connsiteY0" fmla="*/ 90378 h 141534"/>
              <a:gd name="connsiteX1" fmla="*/ 140677 w 505158"/>
              <a:gd name="connsiteY1" fmla="*/ 16843 h 141534"/>
              <a:gd name="connsiteX2" fmla="*/ 227002 w 505158"/>
              <a:gd name="connsiteY2" fmla="*/ 857 h 141534"/>
              <a:gd name="connsiteX3" fmla="*/ 306932 w 505158"/>
              <a:gd name="connsiteY3" fmla="*/ 4054 h 141534"/>
              <a:gd name="connsiteX4" fmla="*/ 374073 w 505158"/>
              <a:gd name="connsiteY4" fmla="*/ 20040 h 141534"/>
              <a:gd name="connsiteX5" fmla="*/ 431623 w 505158"/>
              <a:gd name="connsiteY5" fmla="*/ 45618 h 141534"/>
              <a:gd name="connsiteX6" fmla="*/ 476384 w 505158"/>
              <a:gd name="connsiteY6" fmla="*/ 87181 h 141534"/>
              <a:gd name="connsiteX7" fmla="*/ 505158 w 505158"/>
              <a:gd name="connsiteY7" fmla="*/ 141534 h 141534"/>
              <a:gd name="connsiteX8" fmla="*/ 505158 w 505158"/>
              <a:gd name="connsiteY8" fmla="*/ 141534 h 141534"/>
              <a:gd name="connsiteX0" fmla="*/ 0 w 505158"/>
              <a:gd name="connsiteY0" fmla="*/ 90378 h 141534"/>
              <a:gd name="connsiteX1" fmla="*/ 140677 w 505158"/>
              <a:gd name="connsiteY1" fmla="*/ 16843 h 141534"/>
              <a:gd name="connsiteX2" fmla="*/ 227002 w 505158"/>
              <a:gd name="connsiteY2" fmla="*/ 857 h 141534"/>
              <a:gd name="connsiteX3" fmla="*/ 306932 w 505158"/>
              <a:gd name="connsiteY3" fmla="*/ 4054 h 141534"/>
              <a:gd name="connsiteX4" fmla="*/ 374073 w 505158"/>
              <a:gd name="connsiteY4" fmla="*/ 20040 h 141534"/>
              <a:gd name="connsiteX5" fmla="*/ 431623 w 505158"/>
              <a:gd name="connsiteY5" fmla="*/ 45618 h 141534"/>
              <a:gd name="connsiteX6" fmla="*/ 476384 w 505158"/>
              <a:gd name="connsiteY6" fmla="*/ 87181 h 141534"/>
              <a:gd name="connsiteX7" fmla="*/ 505158 w 505158"/>
              <a:gd name="connsiteY7" fmla="*/ 141534 h 141534"/>
              <a:gd name="connsiteX8" fmla="*/ 505158 w 505158"/>
              <a:gd name="connsiteY8" fmla="*/ 141534 h 141534"/>
              <a:gd name="connsiteX0" fmla="*/ 0 w 505158"/>
              <a:gd name="connsiteY0" fmla="*/ 90378 h 141534"/>
              <a:gd name="connsiteX1" fmla="*/ 92719 w 505158"/>
              <a:gd name="connsiteY1" fmla="*/ 23237 h 141534"/>
              <a:gd name="connsiteX2" fmla="*/ 140677 w 505158"/>
              <a:gd name="connsiteY2" fmla="*/ 16843 h 141534"/>
              <a:gd name="connsiteX3" fmla="*/ 227002 w 505158"/>
              <a:gd name="connsiteY3" fmla="*/ 857 h 141534"/>
              <a:gd name="connsiteX4" fmla="*/ 306932 w 505158"/>
              <a:gd name="connsiteY4" fmla="*/ 4054 h 141534"/>
              <a:gd name="connsiteX5" fmla="*/ 374073 w 505158"/>
              <a:gd name="connsiteY5" fmla="*/ 20040 h 141534"/>
              <a:gd name="connsiteX6" fmla="*/ 431623 w 505158"/>
              <a:gd name="connsiteY6" fmla="*/ 45618 h 141534"/>
              <a:gd name="connsiteX7" fmla="*/ 476384 w 505158"/>
              <a:gd name="connsiteY7" fmla="*/ 87181 h 141534"/>
              <a:gd name="connsiteX8" fmla="*/ 505158 w 505158"/>
              <a:gd name="connsiteY8" fmla="*/ 141534 h 141534"/>
              <a:gd name="connsiteX9" fmla="*/ 505158 w 505158"/>
              <a:gd name="connsiteY9" fmla="*/ 141534 h 141534"/>
              <a:gd name="connsiteX0" fmla="*/ 0 w 505158"/>
              <a:gd name="connsiteY0" fmla="*/ 90378 h 141534"/>
              <a:gd name="connsiteX1" fmla="*/ 95916 w 505158"/>
              <a:gd name="connsiteY1" fmla="*/ 29632 h 141534"/>
              <a:gd name="connsiteX2" fmla="*/ 140677 w 505158"/>
              <a:gd name="connsiteY2" fmla="*/ 16843 h 141534"/>
              <a:gd name="connsiteX3" fmla="*/ 227002 w 505158"/>
              <a:gd name="connsiteY3" fmla="*/ 857 h 141534"/>
              <a:gd name="connsiteX4" fmla="*/ 306932 w 505158"/>
              <a:gd name="connsiteY4" fmla="*/ 4054 h 141534"/>
              <a:gd name="connsiteX5" fmla="*/ 374073 w 505158"/>
              <a:gd name="connsiteY5" fmla="*/ 20040 h 141534"/>
              <a:gd name="connsiteX6" fmla="*/ 431623 w 505158"/>
              <a:gd name="connsiteY6" fmla="*/ 45618 h 141534"/>
              <a:gd name="connsiteX7" fmla="*/ 476384 w 505158"/>
              <a:gd name="connsiteY7" fmla="*/ 87181 h 141534"/>
              <a:gd name="connsiteX8" fmla="*/ 505158 w 505158"/>
              <a:gd name="connsiteY8" fmla="*/ 141534 h 141534"/>
              <a:gd name="connsiteX9" fmla="*/ 505158 w 505158"/>
              <a:gd name="connsiteY9" fmla="*/ 141534 h 141534"/>
              <a:gd name="connsiteX0" fmla="*/ 0 w 505158"/>
              <a:gd name="connsiteY0" fmla="*/ 90832 h 141988"/>
              <a:gd name="connsiteX1" fmla="*/ 95916 w 505158"/>
              <a:gd name="connsiteY1" fmla="*/ 30086 h 141988"/>
              <a:gd name="connsiteX2" fmla="*/ 140677 w 505158"/>
              <a:gd name="connsiteY2" fmla="*/ 17297 h 141988"/>
              <a:gd name="connsiteX3" fmla="*/ 163058 w 505158"/>
              <a:gd name="connsiteY3" fmla="*/ 1311 h 141988"/>
              <a:gd name="connsiteX4" fmla="*/ 227002 w 505158"/>
              <a:gd name="connsiteY4" fmla="*/ 1311 h 141988"/>
              <a:gd name="connsiteX5" fmla="*/ 306932 w 505158"/>
              <a:gd name="connsiteY5" fmla="*/ 4508 h 141988"/>
              <a:gd name="connsiteX6" fmla="*/ 374073 w 505158"/>
              <a:gd name="connsiteY6" fmla="*/ 20494 h 141988"/>
              <a:gd name="connsiteX7" fmla="*/ 431623 w 505158"/>
              <a:gd name="connsiteY7" fmla="*/ 46072 h 141988"/>
              <a:gd name="connsiteX8" fmla="*/ 476384 w 505158"/>
              <a:gd name="connsiteY8" fmla="*/ 87635 h 141988"/>
              <a:gd name="connsiteX9" fmla="*/ 505158 w 505158"/>
              <a:gd name="connsiteY9" fmla="*/ 141988 h 141988"/>
              <a:gd name="connsiteX10" fmla="*/ 505158 w 505158"/>
              <a:gd name="connsiteY10" fmla="*/ 141988 h 141988"/>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45161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4753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45161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45161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6384 w 505158"/>
              <a:gd name="connsiteY8" fmla="*/ 86724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6384 w 505158"/>
              <a:gd name="connsiteY8" fmla="*/ 99512 h 141077"/>
              <a:gd name="connsiteX9" fmla="*/ 505158 w 505158"/>
              <a:gd name="connsiteY9" fmla="*/ 141077 h 141077"/>
              <a:gd name="connsiteX10" fmla="*/ 505158 w 505158"/>
              <a:gd name="connsiteY10" fmla="*/ 141077 h 141077"/>
              <a:gd name="connsiteX0" fmla="*/ 0 w 505158"/>
              <a:gd name="connsiteY0" fmla="*/ 89921 h 141077"/>
              <a:gd name="connsiteX1" fmla="*/ 95916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99113 w 505158"/>
              <a:gd name="connsiteY1" fmla="*/ 35569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99113 w 505158"/>
              <a:gd name="connsiteY1" fmla="*/ 29175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99113 w 505158"/>
              <a:gd name="connsiteY1" fmla="*/ 32372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91739 w 505158"/>
              <a:gd name="connsiteY1" fmla="*/ 24998 h 141077"/>
              <a:gd name="connsiteX2" fmla="*/ 140677 w 505158"/>
              <a:gd name="connsiteY2" fmla="*/ 16386 h 141077"/>
              <a:gd name="connsiteX3" fmla="*/ 163058 w 505158"/>
              <a:gd name="connsiteY3" fmla="*/ 9991 h 141077"/>
              <a:gd name="connsiteX4" fmla="*/ 227002 w 505158"/>
              <a:gd name="connsiteY4" fmla="*/ 400 h 141077"/>
              <a:gd name="connsiteX5" fmla="*/ 306932 w 505158"/>
              <a:gd name="connsiteY5" fmla="*/ 3597 h 141077"/>
              <a:gd name="connsiteX6" fmla="*/ 374073 w 505158"/>
              <a:gd name="connsiteY6" fmla="*/ 19583 h 141077"/>
              <a:gd name="connsiteX7" fmla="*/ 431623 w 505158"/>
              <a:gd name="connsiteY7" fmla="*/ 51555 h 141077"/>
              <a:gd name="connsiteX8" fmla="*/ 479581 w 505158"/>
              <a:gd name="connsiteY8" fmla="*/ 96315 h 141077"/>
              <a:gd name="connsiteX9" fmla="*/ 505158 w 505158"/>
              <a:gd name="connsiteY9" fmla="*/ 141077 h 141077"/>
              <a:gd name="connsiteX10" fmla="*/ 505158 w 505158"/>
              <a:gd name="connsiteY10" fmla="*/ 141077 h 141077"/>
              <a:gd name="connsiteX0" fmla="*/ 0 w 505158"/>
              <a:gd name="connsiteY0" fmla="*/ 89921 h 141077"/>
              <a:gd name="connsiteX1" fmla="*/ 39918 w 505158"/>
              <a:gd name="connsiteY1" fmla="*/ 59548 h 141077"/>
              <a:gd name="connsiteX2" fmla="*/ 91739 w 505158"/>
              <a:gd name="connsiteY2" fmla="*/ 24998 h 141077"/>
              <a:gd name="connsiteX3" fmla="*/ 140677 w 505158"/>
              <a:gd name="connsiteY3" fmla="*/ 16386 h 141077"/>
              <a:gd name="connsiteX4" fmla="*/ 163058 w 505158"/>
              <a:gd name="connsiteY4" fmla="*/ 9991 h 141077"/>
              <a:gd name="connsiteX5" fmla="*/ 227002 w 505158"/>
              <a:gd name="connsiteY5" fmla="*/ 400 h 141077"/>
              <a:gd name="connsiteX6" fmla="*/ 306932 w 505158"/>
              <a:gd name="connsiteY6" fmla="*/ 3597 h 141077"/>
              <a:gd name="connsiteX7" fmla="*/ 374073 w 505158"/>
              <a:gd name="connsiteY7" fmla="*/ 19583 h 141077"/>
              <a:gd name="connsiteX8" fmla="*/ 431623 w 505158"/>
              <a:gd name="connsiteY8" fmla="*/ 51555 h 141077"/>
              <a:gd name="connsiteX9" fmla="*/ 479581 w 505158"/>
              <a:gd name="connsiteY9" fmla="*/ 96315 h 141077"/>
              <a:gd name="connsiteX10" fmla="*/ 505158 w 505158"/>
              <a:gd name="connsiteY10" fmla="*/ 141077 h 141077"/>
              <a:gd name="connsiteX11" fmla="*/ 505158 w 505158"/>
              <a:gd name="connsiteY11" fmla="*/ 141077 h 141077"/>
              <a:gd name="connsiteX0" fmla="*/ 0 w 505158"/>
              <a:gd name="connsiteY0" fmla="*/ 89921 h 141077"/>
              <a:gd name="connsiteX1" fmla="*/ 39918 w 505158"/>
              <a:gd name="connsiteY1" fmla="*/ 59548 h 141077"/>
              <a:gd name="connsiteX2" fmla="*/ 91739 w 505158"/>
              <a:gd name="connsiteY2" fmla="*/ 24998 h 141077"/>
              <a:gd name="connsiteX3" fmla="*/ 140677 w 505158"/>
              <a:gd name="connsiteY3" fmla="*/ 16386 h 141077"/>
              <a:gd name="connsiteX4" fmla="*/ 163058 w 505158"/>
              <a:gd name="connsiteY4" fmla="*/ 9991 h 141077"/>
              <a:gd name="connsiteX5" fmla="*/ 227002 w 505158"/>
              <a:gd name="connsiteY5" fmla="*/ 400 h 141077"/>
              <a:gd name="connsiteX6" fmla="*/ 306932 w 505158"/>
              <a:gd name="connsiteY6" fmla="*/ 3597 h 141077"/>
              <a:gd name="connsiteX7" fmla="*/ 374073 w 505158"/>
              <a:gd name="connsiteY7" fmla="*/ 19583 h 141077"/>
              <a:gd name="connsiteX8" fmla="*/ 431623 w 505158"/>
              <a:gd name="connsiteY8" fmla="*/ 51555 h 141077"/>
              <a:gd name="connsiteX9" fmla="*/ 479581 w 505158"/>
              <a:gd name="connsiteY9" fmla="*/ 96315 h 141077"/>
              <a:gd name="connsiteX10" fmla="*/ 505158 w 505158"/>
              <a:gd name="connsiteY10" fmla="*/ 141077 h 141077"/>
              <a:gd name="connsiteX11" fmla="*/ 505158 w 505158"/>
              <a:gd name="connsiteY11" fmla="*/ 141077 h 141077"/>
              <a:gd name="connsiteX0" fmla="*/ 0 w 505158"/>
              <a:gd name="connsiteY0" fmla="*/ 89921 h 141077"/>
              <a:gd name="connsiteX1" fmla="*/ 39918 w 505158"/>
              <a:gd name="connsiteY1" fmla="*/ 59548 h 141077"/>
              <a:gd name="connsiteX2" fmla="*/ 91739 w 505158"/>
              <a:gd name="connsiteY2" fmla="*/ 24998 h 141077"/>
              <a:gd name="connsiteX3" fmla="*/ 138219 w 505158"/>
              <a:gd name="connsiteY3" fmla="*/ 9012 h 141077"/>
              <a:gd name="connsiteX4" fmla="*/ 163058 w 505158"/>
              <a:gd name="connsiteY4" fmla="*/ 9991 h 141077"/>
              <a:gd name="connsiteX5" fmla="*/ 227002 w 505158"/>
              <a:gd name="connsiteY5" fmla="*/ 400 h 141077"/>
              <a:gd name="connsiteX6" fmla="*/ 306932 w 505158"/>
              <a:gd name="connsiteY6" fmla="*/ 3597 h 141077"/>
              <a:gd name="connsiteX7" fmla="*/ 374073 w 505158"/>
              <a:gd name="connsiteY7" fmla="*/ 19583 h 141077"/>
              <a:gd name="connsiteX8" fmla="*/ 431623 w 505158"/>
              <a:gd name="connsiteY8" fmla="*/ 51555 h 141077"/>
              <a:gd name="connsiteX9" fmla="*/ 479581 w 505158"/>
              <a:gd name="connsiteY9" fmla="*/ 96315 h 141077"/>
              <a:gd name="connsiteX10" fmla="*/ 505158 w 505158"/>
              <a:gd name="connsiteY10" fmla="*/ 141077 h 141077"/>
              <a:gd name="connsiteX11" fmla="*/ 505158 w 505158"/>
              <a:gd name="connsiteY11" fmla="*/ 141077 h 141077"/>
              <a:gd name="connsiteX0" fmla="*/ 0 w 505158"/>
              <a:gd name="connsiteY0" fmla="*/ 89592 h 140748"/>
              <a:gd name="connsiteX1" fmla="*/ 39918 w 505158"/>
              <a:gd name="connsiteY1" fmla="*/ 59219 h 140748"/>
              <a:gd name="connsiteX2" fmla="*/ 91739 w 505158"/>
              <a:gd name="connsiteY2" fmla="*/ 24669 h 140748"/>
              <a:gd name="connsiteX3" fmla="*/ 138219 w 505158"/>
              <a:gd name="connsiteY3" fmla="*/ 8683 h 140748"/>
              <a:gd name="connsiteX4" fmla="*/ 163058 w 505158"/>
              <a:gd name="connsiteY4" fmla="*/ 4746 h 140748"/>
              <a:gd name="connsiteX5" fmla="*/ 227002 w 505158"/>
              <a:gd name="connsiteY5" fmla="*/ 71 h 140748"/>
              <a:gd name="connsiteX6" fmla="*/ 306932 w 505158"/>
              <a:gd name="connsiteY6" fmla="*/ 3268 h 140748"/>
              <a:gd name="connsiteX7" fmla="*/ 374073 w 505158"/>
              <a:gd name="connsiteY7" fmla="*/ 19254 h 140748"/>
              <a:gd name="connsiteX8" fmla="*/ 431623 w 505158"/>
              <a:gd name="connsiteY8" fmla="*/ 51226 h 140748"/>
              <a:gd name="connsiteX9" fmla="*/ 479581 w 505158"/>
              <a:gd name="connsiteY9" fmla="*/ 95986 h 140748"/>
              <a:gd name="connsiteX10" fmla="*/ 505158 w 505158"/>
              <a:gd name="connsiteY10" fmla="*/ 140748 h 140748"/>
              <a:gd name="connsiteX11" fmla="*/ 505158 w 505158"/>
              <a:gd name="connsiteY11" fmla="*/ 140748 h 140748"/>
              <a:gd name="connsiteX0" fmla="*/ 0 w 505158"/>
              <a:gd name="connsiteY0" fmla="*/ 94447 h 145603"/>
              <a:gd name="connsiteX1" fmla="*/ 39918 w 505158"/>
              <a:gd name="connsiteY1" fmla="*/ 64074 h 145603"/>
              <a:gd name="connsiteX2" fmla="*/ 91739 w 505158"/>
              <a:gd name="connsiteY2" fmla="*/ 29524 h 145603"/>
              <a:gd name="connsiteX3" fmla="*/ 138219 w 505158"/>
              <a:gd name="connsiteY3" fmla="*/ 13538 h 145603"/>
              <a:gd name="connsiteX4" fmla="*/ 163058 w 505158"/>
              <a:gd name="connsiteY4" fmla="*/ 9601 h 145603"/>
              <a:gd name="connsiteX5" fmla="*/ 227002 w 505158"/>
              <a:gd name="connsiteY5" fmla="*/ 9 h 145603"/>
              <a:gd name="connsiteX6" fmla="*/ 306932 w 505158"/>
              <a:gd name="connsiteY6" fmla="*/ 8123 h 145603"/>
              <a:gd name="connsiteX7" fmla="*/ 374073 w 505158"/>
              <a:gd name="connsiteY7" fmla="*/ 24109 h 145603"/>
              <a:gd name="connsiteX8" fmla="*/ 431623 w 505158"/>
              <a:gd name="connsiteY8" fmla="*/ 56081 h 145603"/>
              <a:gd name="connsiteX9" fmla="*/ 479581 w 505158"/>
              <a:gd name="connsiteY9" fmla="*/ 100841 h 145603"/>
              <a:gd name="connsiteX10" fmla="*/ 505158 w 505158"/>
              <a:gd name="connsiteY10" fmla="*/ 145603 h 145603"/>
              <a:gd name="connsiteX11" fmla="*/ 505158 w 505158"/>
              <a:gd name="connsiteY11" fmla="*/ 145603 h 145603"/>
              <a:gd name="connsiteX0" fmla="*/ 0 w 505158"/>
              <a:gd name="connsiteY0" fmla="*/ 94447 h 145603"/>
              <a:gd name="connsiteX1" fmla="*/ 39918 w 505158"/>
              <a:gd name="connsiteY1" fmla="*/ 64074 h 145603"/>
              <a:gd name="connsiteX2" fmla="*/ 91739 w 505158"/>
              <a:gd name="connsiteY2" fmla="*/ 29524 h 145603"/>
              <a:gd name="connsiteX3" fmla="*/ 138219 w 505158"/>
              <a:gd name="connsiteY3" fmla="*/ 13538 h 145603"/>
              <a:gd name="connsiteX4" fmla="*/ 163058 w 505158"/>
              <a:gd name="connsiteY4" fmla="*/ 9601 h 145603"/>
              <a:gd name="connsiteX5" fmla="*/ 227002 w 505158"/>
              <a:gd name="connsiteY5" fmla="*/ 9 h 145603"/>
              <a:gd name="connsiteX6" fmla="*/ 306932 w 505158"/>
              <a:gd name="connsiteY6" fmla="*/ 8123 h 145603"/>
              <a:gd name="connsiteX7" fmla="*/ 374073 w 505158"/>
              <a:gd name="connsiteY7" fmla="*/ 24109 h 145603"/>
              <a:gd name="connsiteX8" fmla="*/ 431623 w 505158"/>
              <a:gd name="connsiteY8" fmla="*/ 56081 h 145603"/>
              <a:gd name="connsiteX9" fmla="*/ 479581 w 505158"/>
              <a:gd name="connsiteY9" fmla="*/ 100841 h 145603"/>
              <a:gd name="connsiteX10" fmla="*/ 505158 w 505158"/>
              <a:gd name="connsiteY10" fmla="*/ 145603 h 145603"/>
              <a:gd name="connsiteX11" fmla="*/ 505158 w 505158"/>
              <a:gd name="connsiteY11" fmla="*/ 145603 h 145603"/>
              <a:gd name="connsiteX0" fmla="*/ 0 w 505158"/>
              <a:gd name="connsiteY0" fmla="*/ 94977 h 146133"/>
              <a:gd name="connsiteX1" fmla="*/ 39918 w 505158"/>
              <a:gd name="connsiteY1" fmla="*/ 64604 h 146133"/>
              <a:gd name="connsiteX2" fmla="*/ 91739 w 505158"/>
              <a:gd name="connsiteY2" fmla="*/ 30054 h 146133"/>
              <a:gd name="connsiteX3" fmla="*/ 138219 w 505158"/>
              <a:gd name="connsiteY3" fmla="*/ 14068 h 146133"/>
              <a:gd name="connsiteX4" fmla="*/ 163058 w 505158"/>
              <a:gd name="connsiteY4" fmla="*/ 10131 h 146133"/>
              <a:gd name="connsiteX5" fmla="*/ 227002 w 505158"/>
              <a:gd name="connsiteY5" fmla="*/ 539 h 146133"/>
              <a:gd name="connsiteX6" fmla="*/ 306932 w 505158"/>
              <a:gd name="connsiteY6" fmla="*/ 3736 h 146133"/>
              <a:gd name="connsiteX7" fmla="*/ 374073 w 505158"/>
              <a:gd name="connsiteY7" fmla="*/ 24639 h 146133"/>
              <a:gd name="connsiteX8" fmla="*/ 431623 w 505158"/>
              <a:gd name="connsiteY8" fmla="*/ 56611 h 146133"/>
              <a:gd name="connsiteX9" fmla="*/ 479581 w 505158"/>
              <a:gd name="connsiteY9" fmla="*/ 101371 h 146133"/>
              <a:gd name="connsiteX10" fmla="*/ 505158 w 505158"/>
              <a:gd name="connsiteY10" fmla="*/ 146133 h 146133"/>
              <a:gd name="connsiteX11" fmla="*/ 505158 w 505158"/>
              <a:gd name="connsiteY11" fmla="*/ 146133 h 146133"/>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6472 h 145994"/>
              <a:gd name="connsiteX9" fmla="*/ 479581 w 505158"/>
              <a:gd name="connsiteY9" fmla="*/ 101232 h 145994"/>
              <a:gd name="connsiteX10" fmla="*/ 505158 w 505158"/>
              <a:gd name="connsiteY10" fmla="*/ 145994 h 145994"/>
              <a:gd name="connsiteX11" fmla="*/ 505158 w 505158"/>
              <a:gd name="connsiteY11" fmla="*/ 145994 h 145994"/>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6472 h 145994"/>
              <a:gd name="connsiteX9" fmla="*/ 479581 w 505158"/>
              <a:gd name="connsiteY9" fmla="*/ 101232 h 145994"/>
              <a:gd name="connsiteX10" fmla="*/ 505158 w 505158"/>
              <a:gd name="connsiteY10" fmla="*/ 145994 h 145994"/>
              <a:gd name="connsiteX11" fmla="*/ 505158 w 505158"/>
              <a:gd name="connsiteY11" fmla="*/ 145994 h 145994"/>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1556 h 145994"/>
              <a:gd name="connsiteX9" fmla="*/ 479581 w 505158"/>
              <a:gd name="connsiteY9" fmla="*/ 101232 h 145994"/>
              <a:gd name="connsiteX10" fmla="*/ 505158 w 505158"/>
              <a:gd name="connsiteY10" fmla="*/ 145994 h 145994"/>
              <a:gd name="connsiteX11" fmla="*/ 505158 w 505158"/>
              <a:gd name="connsiteY11" fmla="*/ 145994 h 145994"/>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1556 h 145994"/>
              <a:gd name="connsiteX9" fmla="*/ 479581 w 505158"/>
              <a:gd name="connsiteY9" fmla="*/ 88941 h 145994"/>
              <a:gd name="connsiteX10" fmla="*/ 505158 w 505158"/>
              <a:gd name="connsiteY10" fmla="*/ 145994 h 145994"/>
              <a:gd name="connsiteX11" fmla="*/ 505158 w 505158"/>
              <a:gd name="connsiteY11" fmla="*/ 145994 h 145994"/>
              <a:gd name="connsiteX0" fmla="*/ 0 w 505158"/>
              <a:gd name="connsiteY0" fmla="*/ 94838 h 145994"/>
              <a:gd name="connsiteX1" fmla="*/ 39918 w 505158"/>
              <a:gd name="connsiteY1" fmla="*/ 64465 h 145994"/>
              <a:gd name="connsiteX2" fmla="*/ 91739 w 505158"/>
              <a:gd name="connsiteY2" fmla="*/ 29915 h 145994"/>
              <a:gd name="connsiteX3" fmla="*/ 138219 w 505158"/>
              <a:gd name="connsiteY3" fmla="*/ 13929 h 145994"/>
              <a:gd name="connsiteX4" fmla="*/ 163058 w 505158"/>
              <a:gd name="connsiteY4" fmla="*/ 9992 h 145994"/>
              <a:gd name="connsiteX5" fmla="*/ 227002 w 505158"/>
              <a:gd name="connsiteY5" fmla="*/ 400 h 145994"/>
              <a:gd name="connsiteX6" fmla="*/ 306932 w 505158"/>
              <a:gd name="connsiteY6" fmla="*/ 3597 h 145994"/>
              <a:gd name="connsiteX7" fmla="*/ 374073 w 505158"/>
              <a:gd name="connsiteY7" fmla="*/ 19584 h 145994"/>
              <a:gd name="connsiteX8" fmla="*/ 431623 w 505158"/>
              <a:gd name="connsiteY8" fmla="*/ 51556 h 145994"/>
              <a:gd name="connsiteX9" fmla="*/ 474664 w 505158"/>
              <a:gd name="connsiteY9" fmla="*/ 93858 h 145994"/>
              <a:gd name="connsiteX10" fmla="*/ 505158 w 505158"/>
              <a:gd name="connsiteY10" fmla="*/ 145994 h 145994"/>
              <a:gd name="connsiteX11" fmla="*/ 505158 w 505158"/>
              <a:gd name="connsiteY11" fmla="*/ 145994 h 145994"/>
              <a:gd name="connsiteX0" fmla="*/ 0 w 505158"/>
              <a:gd name="connsiteY0" fmla="*/ 95822 h 146978"/>
              <a:gd name="connsiteX1" fmla="*/ 39918 w 505158"/>
              <a:gd name="connsiteY1" fmla="*/ 65449 h 146978"/>
              <a:gd name="connsiteX2" fmla="*/ 91739 w 505158"/>
              <a:gd name="connsiteY2" fmla="*/ 30899 h 146978"/>
              <a:gd name="connsiteX3" fmla="*/ 138219 w 505158"/>
              <a:gd name="connsiteY3" fmla="*/ 14913 h 146978"/>
              <a:gd name="connsiteX4" fmla="*/ 163058 w 505158"/>
              <a:gd name="connsiteY4" fmla="*/ 10976 h 146978"/>
              <a:gd name="connsiteX5" fmla="*/ 227002 w 505158"/>
              <a:gd name="connsiteY5" fmla="*/ 1384 h 146978"/>
              <a:gd name="connsiteX6" fmla="*/ 306932 w 505158"/>
              <a:gd name="connsiteY6" fmla="*/ 2123 h 146978"/>
              <a:gd name="connsiteX7" fmla="*/ 374073 w 505158"/>
              <a:gd name="connsiteY7" fmla="*/ 20568 h 146978"/>
              <a:gd name="connsiteX8" fmla="*/ 431623 w 505158"/>
              <a:gd name="connsiteY8" fmla="*/ 52540 h 146978"/>
              <a:gd name="connsiteX9" fmla="*/ 474664 w 505158"/>
              <a:gd name="connsiteY9" fmla="*/ 94842 h 146978"/>
              <a:gd name="connsiteX10" fmla="*/ 505158 w 505158"/>
              <a:gd name="connsiteY10" fmla="*/ 146978 h 146978"/>
              <a:gd name="connsiteX11" fmla="*/ 505158 w 505158"/>
              <a:gd name="connsiteY11" fmla="*/ 146978 h 146978"/>
              <a:gd name="connsiteX0" fmla="*/ 0 w 505158"/>
              <a:gd name="connsiteY0" fmla="*/ 99727 h 150883"/>
              <a:gd name="connsiteX1" fmla="*/ 39918 w 505158"/>
              <a:gd name="connsiteY1" fmla="*/ 69354 h 150883"/>
              <a:gd name="connsiteX2" fmla="*/ 91739 w 505158"/>
              <a:gd name="connsiteY2" fmla="*/ 34804 h 150883"/>
              <a:gd name="connsiteX3" fmla="*/ 138219 w 505158"/>
              <a:gd name="connsiteY3" fmla="*/ 18818 h 150883"/>
              <a:gd name="connsiteX4" fmla="*/ 163058 w 505158"/>
              <a:gd name="connsiteY4" fmla="*/ 14881 h 150883"/>
              <a:gd name="connsiteX5" fmla="*/ 227002 w 505158"/>
              <a:gd name="connsiteY5" fmla="*/ 373 h 150883"/>
              <a:gd name="connsiteX6" fmla="*/ 306932 w 505158"/>
              <a:gd name="connsiteY6" fmla="*/ 6028 h 150883"/>
              <a:gd name="connsiteX7" fmla="*/ 374073 w 505158"/>
              <a:gd name="connsiteY7" fmla="*/ 24473 h 150883"/>
              <a:gd name="connsiteX8" fmla="*/ 431623 w 505158"/>
              <a:gd name="connsiteY8" fmla="*/ 56445 h 150883"/>
              <a:gd name="connsiteX9" fmla="*/ 474664 w 505158"/>
              <a:gd name="connsiteY9" fmla="*/ 98747 h 150883"/>
              <a:gd name="connsiteX10" fmla="*/ 505158 w 505158"/>
              <a:gd name="connsiteY10" fmla="*/ 150883 h 150883"/>
              <a:gd name="connsiteX11" fmla="*/ 505158 w 505158"/>
              <a:gd name="connsiteY11" fmla="*/ 150883 h 150883"/>
              <a:gd name="connsiteX0" fmla="*/ 0 w 505158"/>
              <a:gd name="connsiteY0" fmla="*/ 99466 h 150622"/>
              <a:gd name="connsiteX1" fmla="*/ 39918 w 505158"/>
              <a:gd name="connsiteY1" fmla="*/ 69093 h 150622"/>
              <a:gd name="connsiteX2" fmla="*/ 91739 w 505158"/>
              <a:gd name="connsiteY2" fmla="*/ 34543 h 150622"/>
              <a:gd name="connsiteX3" fmla="*/ 138219 w 505158"/>
              <a:gd name="connsiteY3" fmla="*/ 18557 h 150622"/>
              <a:gd name="connsiteX4" fmla="*/ 160600 w 505158"/>
              <a:gd name="connsiteY4" fmla="*/ 9704 h 150622"/>
              <a:gd name="connsiteX5" fmla="*/ 227002 w 505158"/>
              <a:gd name="connsiteY5" fmla="*/ 112 h 150622"/>
              <a:gd name="connsiteX6" fmla="*/ 306932 w 505158"/>
              <a:gd name="connsiteY6" fmla="*/ 5767 h 150622"/>
              <a:gd name="connsiteX7" fmla="*/ 374073 w 505158"/>
              <a:gd name="connsiteY7" fmla="*/ 24212 h 150622"/>
              <a:gd name="connsiteX8" fmla="*/ 431623 w 505158"/>
              <a:gd name="connsiteY8" fmla="*/ 56184 h 150622"/>
              <a:gd name="connsiteX9" fmla="*/ 474664 w 505158"/>
              <a:gd name="connsiteY9" fmla="*/ 98486 h 150622"/>
              <a:gd name="connsiteX10" fmla="*/ 505158 w 505158"/>
              <a:gd name="connsiteY10" fmla="*/ 150622 h 150622"/>
              <a:gd name="connsiteX11" fmla="*/ 505158 w 505158"/>
              <a:gd name="connsiteY11" fmla="*/ 150622 h 150622"/>
              <a:gd name="connsiteX0" fmla="*/ 0 w 505158"/>
              <a:gd name="connsiteY0" fmla="*/ 99453 h 150609"/>
              <a:gd name="connsiteX1" fmla="*/ 39918 w 505158"/>
              <a:gd name="connsiteY1" fmla="*/ 69080 h 150609"/>
              <a:gd name="connsiteX2" fmla="*/ 91739 w 505158"/>
              <a:gd name="connsiteY2" fmla="*/ 34530 h 150609"/>
              <a:gd name="connsiteX3" fmla="*/ 138219 w 505158"/>
              <a:gd name="connsiteY3" fmla="*/ 18544 h 150609"/>
              <a:gd name="connsiteX4" fmla="*/ 160600 w 505158"/>
              <a:gd name="connsiteY4" fmla="*/ 9691 h 150609"/>
              <a:gd name="connsiteX5" fmla="*/ 227002 w 505158"/>
              <a:gd name="connsiteY5" fmla="*/ 99 h 150609"/>
              <a:gd name="connsiteX6" fmla="*/ 306932 w 505158"/>
              <a:gd name="connsiteY6" fmla="*/ 5754 h 150609"/>
              <a:gd name="connsiteX7" fmla="*/ 374073 w 505158"/>
              <a:gd name="connsiteY7" fmla="*/ 21741 h 150609"/>
              <a:gd name="connsiteX8" fmla="*/ 431623 w 505158"/>
              <a:gd name="connsiteY8" fmla="*/ 56171 h 150609"/>
              <a:gd name="connsiteX9" fmla="*/ 474664 w 505158"/>
              <a:gd name="connsiteY9" fmla="*/ 98473 h 150609"/>
              <a:gd name="connsiteX10" fmla="*/ 505158 w 505158"/>
              <a:gd name="connsiteY10" fmla="*/ 150609 h 150609"/>
              <a:gd name="connsiteX11" fmla="*/ 505158 w 505158"/>
              <a:gd name="connsiteY11" fmla="*/ 150609 h 150609"/>
              <a:gd name="connsiteX0" fmla="*/ 0 w 505158"/>
              <a:gd name="connsiteY0" fmla="*/ 99453 h 150609"/>
              <a:gd name="connsiteX1" fmla="*/ 39918 w 505158"/>
              <a:gd name="connsiteY1" fmla="*/ 69080 h 150609"/>
              <a:gd name="connsiteX2" fmla="*/ 91739 w 505158"/>
              <a:gd name="connsiteY2" fmla="*/ 34530 h 150609"/>
              <a:gd name="connsiteX3" fmla="*/ 138219 w 505158"/>
              <a:gd name="connsiteY3" fmla="*/ 18544 h 150609"/>
              <a:gd name="connsiteX4" fmla="*/ 160600 w 505158"/>
              <a:gd name="connsiteY4" fmla="*/ 9691 h 150609"/>
              <a:gd name="connsiteX5" fmla="*/ 227002 w 505158"/>
              <a:gd name="connsiteY5" fmla="*/ 99 h 150609"/>
              <a:gd name="connsiteX6" fmla="*/ 306932 w 505158"/>
              <a:gd name="connsiteY6" fmla="*/ 5754 h 150609"/>
              <a:gd name="connsiteX7" fmla="*/ 374073 w 505158"/>
              <a:gd name="connsiteY7" fmla="*/ 21741 h 150609"/>
              <a:gd name="connsiteX8" fmla="*/ 431623 w 505158"/>
              <a:gd name="connsiteY8" fmla="*/ 51255 h 150609"/>
              <a:gd name="connsiteX9" fmla="*/ 474664 w 505158"/>
              <a:gd name="connsiteY9" fmla="*/ 98473 h 150609"/>
              <a:gd name="connsiteX10" fmla="*/ 505158 w 505158"/>
              <a:gd name="connsiteY10" fmla="*/ 150609 h 150609"/>
              <a:gd name="connsiteX11" fmla="*/ 505158 w 505158"/>
              <a:gd name="connsiteY11" fmla="*/ 150609 h 150609"/>
              <a:gd name="connsiteX0" fmla="*/ 0 w 505158"/>
              <a:gd name="connsiteY0" fmla="*/ 99453 h 150609"/>
              <a:gd name="connsiteX1" fmla="*/ 39918 w 505158"/>
              <a:gd name="connsiteY1" fmla="*/ 69080 h 150609"/>
              <a:gd name="connsiteX2" fmla="*/ 91739 w 505158"/>
              <a:gd name="connsiteY2" fmla="*/ 34530 h 150609"/>
              <a:gd name="connsiteX3" fmla="*/ 138219 w 505158"/>
              <a:gd name="connsiteY3" fmla="*/ 18544 h 150609"/>
              <a:gd name="connsiteX4" fmla="*/ 160600 w 505158"/>
              <a:gd name="connsiteY4" fmla="*/ 9691 h 150609"/>
              <a:gd name="connsiteX5" fmla="*/ 227002 w 505158"/>
              <a:gd name="connsiteY5" fmla="*/ 99 h 150609"/>
              <a:gd name="connsiteX6" fmla="*/ 306932 w 505158"/>
              <a:gd name="connsiteY6" fmla="*/ 5754 h 150609"/>
              <a:gd name="connsiteX7" fmla="*/ 374073 w 505158"/>
              <a:gd name="connsiteY7" fmla="*/ 21741 h 150609"/>
              <a:gd name="connsiteX8" fmla="*/ 431623 w 505158"/>
              <a:gd name="connsiteY8" fmla="*/ 51255 h 150609"/>
              <a:gd name="connsiteX9" fmla="*/ 477122 w 505158"/>
              <a:gd name="connsiteY9" fmla="*/ 93557 h 150609"/>
              <a:gd name="connsiteX10" fmla="*/ 505158 w 505158"/>
              <a:gd name="connsiteY10" fmla="*/ 150609 h 150609"/>
              <a:gd name="connsiteX11" fmla="*/ 505158 w 505158"/>
              <a:gd name="connsiteY11" fmla="*/ 150609 h 150609"/>
              <a:gd name="connsiteX0" fmla="*/ 0 w 505158"/>
              <a:gd name="connsiteY0" fmla="*/ 99453 h 150609"/>
              <a:gd name="connsiteX1" fmla="*/ 39918 w 505158"/>
              <a:gd name="connsiteY1" fmla="*/ 69080 h 150609"/>
              <a:gd name="connsiteX2" fmla="*/ 91739 w 505158"/>
              <a:gd name="connsiteY2" fmla="*/ 34530 h 150609"/>
              <a:gd name="connsiteX3" fmla="*/ 138219 w 505158"/>
              <a:gd name="connsiteY3" fmla="*/ 18544 h 150609"/>
              <a:gd name="connsiteX4" fmla="*/ 160600 w 505158"/>
              <a:gd name="connsiteY4" fmla="*/ 9691 h 150609"/>
              <a:gd name="connsiteX5" fmla="*/ 227002 w 505158"/>
              <a:gd name="connsiteY5" fmla="*/ 99 h 150609"/>
              <a:gd name="connsiteX6" fmla="*/ 306932 w 505158"/>
              <a:gd name="connsiteY6" fmla="*/ 5754 h 150609"/>
              <a:gd name="connsiteX7" fmla="*/ 374073 w 505158"/>
              <a:gd name="connsiteY7" fmla="*/ 21741 h 150609"/>
              <a:gd name="connsiteX8" fmla="*/ 431623 w 505158"/>
              <a:gd name="connsiteY8" fmla="*/ 51255 h 150609"/>
              <a:gd name="connsiteX9" fmla="*/ 477122 w 505158"/>
              <a:gd name="connsiteY9" fmla="*/ 93557 h 150609"/>
              <a:gd name="connsiteX10" fmla="*/ 505158 w 505158"/>
              <a:gd name="connsiteY10" fmla="*/ 150609 h 150609"/>
              <a:gd name="connsiteX11" fmla="*/ 505158 w 505158"/>
              <a:gd name="connsiteY11" fmla="*/ 150609 h 15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58" h="150609">
                <a:moveTo>
                  <a:pt x="0" y="99453"/>
                </a:moveTo>
                <a:cubicBezTo>
                  <a:pt x="6653" y="95210"/>
                  <a:pt x="24628" y="79900"/>
                  <a:pt x="39918" y="69080"/>
                </a:cubicBezTo>
                <a:cubicBezTo>
                  <a:pt x="55208" y="58260"/>
                  <a:pt x="75356" y="42953"/>
                  <a:pt x="91739" y="34530"/>
                </a:cubicBezTo>
                <a:cubicBezTo>
                  <a:pt x="108123" y="26107"/>
                  <a:pt x="126742" y="22684"/>
                  <a:pt x="138219" y="18544"/>
                </a:cubicBezTo>
                <a:cubicBezTo>
                  <a:pt x="149696" y="14404"/>
                  <a:pt x="145803" y="12765"/>
                  <a:pt x="160600" y="9691"/>
                </a:cubicBezTo>
                <a:cubicBezTo>
                  <a:pt x="175397" y="6617"/>
                  <a:pt x="202613" y="755"/>
                  <a:pt x="227002" y="99"/>
                </a:cubicBezTo>
                <a:cubicBezTo>
                  <a:pt x="251391" y="-557"/>
                  <a:pt x="282420" y="2147"/>
                  <a:pt x="306932" y="5754"/>
                </a:cubicBezTo>
                <a:cubicBezTo>
                  <a:pt x="331444" y="9361"/>
                  <a:pt x="353291" y="14158"/>
                  <a:pt x="374073" y="21741"/>
                </a:cubicBezTo>
                <a:cubicBezTo>
                  <a:pt x="394855" y="29324"/>
                  <a:pt x="414448" y="39286"/>
                  <a:pt x="431623" y="51255"/>
                </a:cubicBezTo>
                <a:cubicBezTo>
                  <a:pt x="448798" y="63224"/>
                  <a:pt x="459950" y="76998"/>
                  <a:pt x="477122" y="93557"/>
                </a:cubicBezTo>
                <a:cubicBezTo>
                  <a:pt x="494294" y="110116"/>
                  <a:pt x="500895" y="143149"/>
                  <a:pt x="505158" y="150609"/>
                </a:cubicBezTo>
                <a:lnTo>
                  <a:pt x="505158" y="150609"/>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0" name="Freeform 79"/>
          <p:cNvSpPr/>
          <p:nvPr/>
        </p:nvSpPr>
        <p:spPr>
          <a:xfrm>
            <a:off x="4172556" y="3898778"/>
            <a:ext cx="163057" cy="1244498"/>
          </a:xfrm>
          <a:custGeom>
            <a:avLst/>
            <a:gdLst>
              <a:gd name="connsiteX0" fmla="*/ 0 w 163057"/>
              <a:gd name="connsiteY0" fmla="*/ 0 h 1259698"/>
              <a:gd name="connsiteX1" fmla="*/ 73535 w 163057"/>
              <a:gd name="connsiteY1" fmla="*/ 172649 h 1259698"/>
              <a:gd name="connsiteX2" fmla="*/ 83127 w 163057"/>
              <a:gd name="connsiteY2" fmla="*/ 358086 h 1259698"/>
              <a:gd name="connsiteX3" fmla="*/ 83127 w 163057"/>
              <a:gd name="connsiteY3" fmla="*/ 521144 h 1259698"/>
              <a:gd name="connsiteX4" fmla="*/ 83127 w 163057"/>
              <a:gd name="connsiteY4" fmla="*/ 639440 h 1259698"/>
              <a:gd name="connsiteX5" fmla="*/ 83127 w 163057"/>
              <a:gd name="connsiteY5" fmla="*/ 751342 h 1259698"/>
              <a:gd name="connsiteX6" fmla="*/ 76733 w 163057"/>
              <a:gd name="connsiteY6" fmla="*/ 863244 h 1259698"/>
              <a:gd name="connsiteX7" fmla="*/ 76733 w 163057"/>
              <a:gd name="connsiteY7" fmla="*/ 959160 h 1259698"/>
              <a:gd name="connsiteX8" fmla="*/ 76733 w 163057"/>
              <a:gd name="connsiteY8" fmla="*/ 1032696 h 1259698"/>
              <a:gd name="connsiteX9" fmla="*/ 95916 w 163057"/>
              <a:gd name="connsiteY9" fmla="*/ 1112626 h 1259698"/>
              <a:gd name="connsiteX10" fmla="*/ 108705 w 163057"/>
              <a:gd name="connsiteY10" fmla="*/ 1176570 h 1259698"/>
              <a:gd name="connsiteX11" fmla="*/ 147071 w 163057"/>
              <a:gd name="connsiteY11" fmla="*/ 1243712 h 1259698"/>
              <a:gd name="connsiteX12" fmla="*/ 163057 w 163057"/>
              <a:gd name="connsiteY12" fmla="*/ 1259698 h 1259698"/>
              <a:gd name="connsiteX13" fmla="*/ 163057 w 163057"/>
              <a:gd name="connsiteY13"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3127 w 163057"/>
              <a:gd name="connsiteY5" fmla="*/ 639440 h 1259698"/>
              <a:gd name="connsiteX6" fmla="*/ 83127 w 163057"/>
              <a:gd name="connsiteY6" fmla="*/ 751342 h 1259698"/>
              <a:gd name="connsiteX7" fmla="*/ 76733 w 163057"/>
              <a:gd name="connsiteY7" fmla="*/ 863244 h 1259698"/>
              <a:gd name="connsiteX8" fmla="*/ 76733 w 163057"/>
              <a:gd name="connsiteY8" fmla="*/ 959160 h 1259698"/>
              <a:gd name="connsiteX9" fmla="*/ 76733 w 163057"/>
              <a:gd name="connsiteY9" fmla="*/ 1032696 h 1259698"/>
              <a:gd name="connsiteX10" fmla="*/ 95916 w 163057"/>
              <a:gd name="connsiteY10" fmla="*/ 1112626 h 1259698"/>
              <a:gd name="connsiteX11" fmla="*/ 108705 w 163057"/>
              <a:gd name="connsiteY11" fmla="*/ 1176570 h 1259698"/>
              <a:gd name="connsiteX12" fmla="*/ 147071 w 163057"/>
              <a:gd name="connsiteY12" fmla="*/ 1243712 h 1259698"/>
              <a:gd name="connsiteX13" fmla="*/ 163057 w 163057"/>
              <a:gd name="connsiteY13" fmla="*/ 1259698 h 1259698"/>
              <a:gd name="connsiteX14" fmla="*/ 163057 w 163057"/>
              <a:gd name="connsiteY14"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3127 w 163057"/>
              <a:gd name="connsiteY5" fmla="*/ 639440 h 1259698"/>
              <a:gd name="connsiteX6" fmla="*/ 83127 w 163057"/>
              <a:gd name="connsiteY6" fmla="*/ 751342 h 1259698"/>
              <a:gd name="connsiteX7" fmla="*/ 76733 w 163057"/>
              <a:gd name="connsiteY7" fmla="*/ 863244 h 1259698"/>
              <a:gd name="connsiteX8" fmla="*/ 76733 w 163057"/>
              <a:gd name="connsiteY8" fmla="*/ 959160 h 1259698"/>
              <a:gd name="connsiteX9" fmla="*/ 76733 w 163057"/>
              <a:gd name="connsiteY9" fmla="*/ 1032696 h 1259698"/>
              <a:gd name="connsiteX10" fmla="*/ 95916 w 163057"/>
              <a:gd name="connsiteY10" fmla="*/ 1112626 h 1259698"/>
              <a:gd name="connsiteX11" fmla="*/ 108705 w 163057"/>
              <a:gd name="connsiteY11" fmla="*/ 1176570 h 1259698"/>
              <a:gd name="connsiteX12" fmla="*/ 147071 w 163057"/>
              <a:gd name="connsiteY12" fmla="*/ 1243712 h 1259698"/>
              <a:gd name="connsiteX13" fmla="*/ 163057 w 163057"/>
              <a:gd name="connsiteY13" fmla="*/ 1259698 h 1259698"/>
              <a:gd name="connsiteX14" fmla="*/ 163057 w 163057"/>
              <a:gd name="connsiteY14"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4643 w 163057"/>
              <a:gd name="connsiteY5" fmla="*/ 578338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78248 w 163057"/>
              <a:gd name="connsiteY5" fmla="*/ 578338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87929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3127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51342 h 1259698"/>
              <a:gd name="connsiteX8" fmla="*/ 76733 w 163057"/>
              <a:gd name="connsiteY8" fmla="*/ 863244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51342 h 1259698"/>
              <a:gd name="connsiteX8" fmla="*/ 79930 w 163057"/>
              <a:gd name="connsiteY8" fmla="*/ 872835 h 1259698"/>
              <a:gd name="connsiteX9" fmla="*/ 76733 w 163057"/>
              <a:gd name="connsiteY9" fmla="*/ 959160 h 1259698"/>
              <a:gd name="connsiteX10" fmla="*/ 76733 w 163057"/>
              <a:gd name="connsiteY10" fmla="*/ 1032696 h 1259698"/>
              <a:gd name="connsiteX11" fmla="*/ 95916 w 163057"/>
              <a:gd name="connsiteY11" fmla="*/ 1112626 h 1259698"/>
              <a:gd name="connsiteX12" fmla="*/ 108705 w 163057"/>
              <a:gd name="connsiteY12" fmla="*/ 1176570 h 1259698"/>
              <a:gd name="connsiteX13" fmla="*/ 147071 w 163057"/>
              <a:gd name="connsiteY13" fmla="*/ 1243712 h 1259698"/>
              <a:gd name="connsiteX14" fmla="*/ 163057 w 163057"/>
              <a:gd name="connsiteY14" fmla="*/ 1259698 h 1259698"/>
              <a:gd name="connsiteX15" fmla="*/ 163057 w 163057"/>
              <a:gd name="connsiteY15"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51342 h 1259698"/>
              <a:gd name="connsiteX8" fmla="*/ 78248 w 163057"/>
              <a:gd name="connsiteY8" fmla="*/ 798945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51342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6732 w 163057"/>
              <a:gd name="connsiteY7" fmla="*/ 767328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70525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76920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3127 w 163057"/>
              <a:gd name="connsiteY7" fmla="*/ 776920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6732 w 163057"/>
              <a:gd name="connsiteY7" fmla="*/ 776920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80117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80117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79930 w 163057"/>
              <a:gd name="connsiteY7" fmla="*/ 780117 h 1259698"/>
              <a:gd name="connsiteX8" fmla="*/ 81446 w 163057"/>
              <a:gd name="connsiteY8" fmla="*/ 802142 h 1259698"/>
              <a:gd name="connsiteX9" fmla="*/ 79930 w 163057"/>
              <a:gd name="connsiteY9" fmla="*/ 872835 h 1259698"/>
              <a:gd name="connsiteX10" fmla="*/ 76733 w 163057"/>
              <a:gd name="connsiteY10" fmla="*/ 959160 h 1259698"/>
              <a:gd name="connsiteX11" fmla="*/ 76733 w 163057"/>
              <a:gd name="connsiteY11" fmla="*/ 1032696 h 1259698"/>
              <a:gd name="connsiteX12" fmla="*/ 95916 w 163057"/>
              <a:gd name="connsiteY12" fmla="*/ 1112626 h 1259698"/>
              <a:gd name="connsiteX13" fmla="*/ 108705 w 163057"/>
              <a:gd name="connsiteY13" fmla="*/ 1176570 h 1259698"/>
              <a:gd name="connsiteX14" fmla="*/ 147071 w 163057"/>
              <a:gd name="connsiteY14" fmla="*/ 1243712 h 1259698"/>
              <a:gd name="connsiteX15" fmla="*/ 163057 w 163057"/>
              <a:gd name="connsiteY15" fmla="*/ 1259698 h 1259698"/>
              <a:gd name="connsiteX16" fmla="*/ 163057 w 163057"/>
              <a:gd name="connsiteY16"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9930 w 163057"/>
              <a:gd name="connsiteY10" fmla="*/ 872835 h 1259698"/>
              <a:gd name="connsiteX11" fmla="*/ 76733 w 163057"/>
              <a:gd name="connsiteY11" fmla="*/ 959160 h 1259698"/>
              <a:gd name="connsiteX12" fmla="*/ 76733 w 163057"/>
              <a:gd name="connsiteY12" fmla="*/ 1032696 h 1259698"/>
              <a:gd name="connsiteX13" fmla="*/ 95916 w 163057"/>
              <a:gd name="connsiteY13" fmla="*/ 1112626 h 1259698"/>
              <a:gd name="connsiteX14" fmla="*/ 108705 w 163057"/>
              <a:gd name="connsiteY14" fmla="*/ 1176570 h 1259698"/>
              <a:gd name="connsiteX15" fmla="*/ 147071 w 163057"/>
              <a:gd name="connsiteY15" fmla="*/ 1243712 h 1259698"/>
              <a:gd name="connsiteX16" fmla="*/ 163057 w 163057"/>
              <a:gd name="connsiteY16" fmla="*/ 1259698 h 1259698"/>
              <a:gd name="connsiteX17" fmla="*/ 163057 w 163057"/>
              <a:gd name="connsiteY17"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9930 w 163057"/>
              <a:gd name="connsiteY10" fmla="*/ 872835 h 1259698"/>
              <a:gd name="connsiteX11" fmla="*/ 76733 w 163057"/>
              <a:gd name="connsiteY11" fmla="*/ 959160 h 1259698"/>
              <a:gd name="connsiteX12" fmla="*/ 76733 w 163057"/>
              <a:gd name="connsiteY12" fmla="*/ 1032696 h 1259698"/>
              <a:gd name="connsiteX13" fmla="*/ 95916 w 163057"/>
              <a:gd name="connsiteY13" fmla="*/ 1112626 h 1259698"/>
              <a:gd name="connsiteX14" fmla="*/ 108705 w 163057"/>
              <a:gd name="connsiteY14" fmla="*/ 1176570 h 1259698"/>
              <a:gd name="connsiteX15" fmla="*/ 147071 w 163057"/>
              <a:gd name="connsiteY15" fmla="*/ 1243712 h 1259698"/>
              <a:gd name="connsiteX16" fmla="*/ 163057 w 163057"/>
              <a:gd name="connsiteY16" fmla="*/ 1259698 h 1259698"/>
              <a:gd name="connsiteX17" fmla="*/ 163057 w 163057"/>
              <a:gd name="connsiteY17"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9930 w 163057"/>
              <a:gd name="connsiteY10" fmla="*/ 872835 h 1259698"/>
              <a:gd name="connsiteX11" fmla="*/ 76733 w 163057"/>
              <a:gd name="connsiteY11" fmla="*/ 959160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9930 w 163057"/>
              <a:gd name="connsiteY10" fmla="*/ 872835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86324 w 163057"/>
              <a:gd name="connsiteY10" fmla="*/ 879229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76732 w 163057"/>
              <a:gd name="connsiteY10" fmla="*/ 879229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02142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4643 w 163057"/>
              <a:gd name="connsiteY9" fmla="*/ 808537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75051 w 163057"/>
              <a:gd name="connsiteY9" fmla="*/ 808537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76733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78248 w 163057"/>
              <a:gd name="connsiteY12" fmla="*/ 1000369 h 1259698"/>
              <a:gd name="connsiteX13" fmla="*/ 83128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3128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5916 w 163057"/>
              <a:gd name="connsiteY14" fmla="*/ 1112626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2718 w 163057"/>
              <a:gd name="connsiteY14" fmla="*/ 1115823 h 1259698"/>
              <a:gd name="connsiteX15" fmla="*/ 108705 w 163057"/>
              <a:gd name="connsiteY15" fmla="*/ 1176570 h 1259698"/>
              <a:gd name="connsiteX16" fmla="*/ 147071 w 163057"/>
              <a:gd name="connsiteY16" fmla="*/ 1243712 h 1259698"/>
              <a:gd name="connsiteX17" fmla="*/ 163057 w 163057"/>
              <a:gd name="connsiteY17" fmla="*/ 1259698 h 1259698"/>
              <a:gd name="connsiteX18" fmla="*/ 163057 w 163057"/>
              <a:gd name="connsiteY18"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2718 w 163057"/>
              <a:gd name="connsiteY14" fmla="*/ 1115823 h 1259698"/>
              <a:gd name="connsiteX15" fmla="*/ 108705 w 163057"/>
              <a:gd name="connsiteY15" fmla="*/ 1176570 h 1259698"/>
              <a:gd name="connsiteX16" fmla="*/ 119812 w 163057"/>
              <a:gd name="connsiteY16" fmla="*/ 1214582 h 1259698"/>
              <a:gd name="connsiteX17" fmla="*/ 147071 w 163057"/>
              <a:gd name="connsiteY17" fmla="*/ 1243712 h 1259698"/>
              <a:gd name="connsiteX18" fmla="*/ 163057 w 163057"/>
              <a:gd name="connsiteY18" fmla="*/ 1259698 h 1259698"/>
              <a:gd name="connsiteX19" fmla="*/ 163057 w 163057"/>
              <a:gd name="connsiteY19" fmla="*/ 1259698 h 1259698"/>
              <a:gd name="connsiteX0" fmla="*/ 0 w 163057"/>
              <a:gd name="connsiteY0" fmla="*/ 0 h 1259698"/>
              <a:gd name="connsiteX1" fmla="*/ 44761 w 163057"/>
              <a:gd name="connsiteY1" fmla="*/ 76732 h 1259698"/>
              <a:gd name="connsiteX2" fmla="*/ 73535 w 163057"/>
              <a:gd name="connsiteY2" fmla="*/ 172649 h 1259698"/>
              <a:gd name="connsiteX3" fmla="*/ 83127 w 163057"/>
              <a:gd name="connsiteY3" fmla="*/ 358086 h 1259698"/>
              <a:gd name="connsiteX4" fmla="*/ 83127 w 163057"/>
              <a:gd name="connsiteY4" fmla="*/ 521144 h 1259698"/>
              <a:gd name="connsiteX5" fmla="*/ 81445 w 163057"/>
              <a:gd name="connsiteY5" fmla="*/ 597521 h 1259698"/>
              <a:gd name="connsiteX6" fmla="*/ 83127 w 163057"/>
              <a:gd name="connsiteY6" fmla="*/ 639440 h 1259698"/>
              <a:gd name="connsiteX7" fmla="*/ 81446 w 163057"/>
              <a:gd name="connsiteY7" fmla="*/ 766973 h 1259698"/>
              <a:gd name="connsiteX8" fmla="*/ 79930 w 163057"/>
              <a:gd name="connsiteY8" fmla="*/ 780117 h 1259698"/>
              <a:gd name="connsiteX9" fmla="*/ 81446 w 163057"/>
              <a:gd name="connsiteY9" fmla="*/ 814931 h 1259698"/>
              <a:gd name="connsiteX10" fmla="*/ 83127 w 163057"/>
              <a:gd name="connsiteY10" fmla="*/ 882427 h 1259698"/>
              <a:gd name="connsiteX11" fmla="*/ 86325 w 163057"/>
              <a:gd name="connsiteY11" fmla="*/ 962357 h 1259698"/>
              <a:gd name="connsiteX12" fmla="*/ 84642 w 163057"/>
              <a:gd name="connsiteY12" fmla="*/ 1013158 h 1259698"/>
              <a:gd name="connsiteX13" fmla="*/ 86325 w 163057"/>
              <a:gd name="connsiteY13" fmla="*/ 1032696 h 1259698"/>
              <a:gd name="connsiteX14" fmla="*/ 92718 w 163057"/>
              <a:gd name="connsiteY14" fmla="*/ 1115823 h 1259698"/>
              <a:gd name="connsiteX15" fmla="*/ 108705 w 163057"/>
              <a:gd name="connsiteY15" fmla="*/ 1176570 h 1259698"/>
              <a:gd name="connsiteX16" fmla="*/ 126207 w 163057"/>
              <a:gd name="connsiteY16" fmla="*/ 1217779 h 1259698"/>
              <a:gd name="connsiteX17" fmla="*/ 147071 w 163057"/>
              <a:gd name="connsiteY17" fmla="*/ 1243712 h 1259698"/>
              <a:gd name="connsiteX18" fmla="*/ 163057 w 163057"/>
              <a:gd name="connsiteY18" fmla="*/ 1259698 h 1259698"/>
              <a:gd name="connsiteX19" fmla="*/ 163057 w 163057"/>
              <a:gd name="connsiteY19" fmla="*/ 1259698 h 1259698"/>
              <a:gd name="connsiteX0" fmla="*/ 0 w 163057"/>
              <a:gd name="connsiteY0" fmla="*/ 0 h 1259698"/>
              <a:gd name="connsiteX1" fmla="*/ 19792 w 163057"/>
              <a:gd name="connsiteY1" fmla="*/ 22609 h 1259698"/>
              <a:gd name="connsiteX2" fmla="*/ 44761 w 163057"/>
              <a:gd name="connsiteY2" fmla="*/ 76732 h 1259698"/>
              <a:gd name="connsiteX3" fmla="*/ 73535 w 163057"/>
              <a:gd name="connsiteY3" fmla="*/ 172649 h 1259698"/>
              <a:gd name="connsiteX4" fmla="*/ 83127 w 163057"/>
              <a:gd name="connsiteY4" fmla="*/ 358086 h 1259698"/>
              <a:gd name="connsiteX5" fmla="*/ 83127 w 163057"/>
              <a:gd name="connsiteY5" fmla="*/ 521144 h 1259698"/>
              <a:gd name="connsiteX6" fmla="*/ 81445 w 163057"/>
              <a:gd name="connsiteY6" fmla="*/ 597521 h 1259698"/>
              <a:gd name="connsiteX7" fmla="*/ 83127 w 163057"/>
              <a:gd name="connsiteY7" fmla="*/ 639440 h 1259698"/>
              <a:gd name="connsiteX8" fmla="*/ 81446 w 163057"/>
              <a:gd name="connsiteY8" fmla="*/ 766973 h 1259698"/>
              <a:gd name="connsiteX9" fmla="*/ 79930 w 163057"/>
              <a:gd name="connsiteY9" fmla="*/ 780117 h 1259698"/>
              <a:gd name="connsiteX10" fmla="*/ 81446 w 163057"/>
              <a:gd name="connsiteY10" fmla="*/ 814931 h 1259698"/>
              <a:gd name="connsiteX11" fmla="*/ 83127 w 163057"/>
              <a:gd name="connsiteY11" fmla="*/ 882427 h 1259698"/>
              <a:gd name="connsiteX12" fmla="*/ 86325 w 163057"/>
              <a:gd name="connsiteY12" fmla="*/ 962357 h 1259698"/>
              <a:gd name="connsiteX13" fmla="*/ 84642 w 163057"/>
              <a:gd name="connsiteY13" fmla="*/ 1013158 h 1259698"/>
              <a:gd name="connsiteX14" fmla="*/ 86325 w 163057"/>
              <a:gd name="connsiteY14" fmla="*/ 1032696 h 1259698"/>
              <a:gd name="connsiteX15" fmla="*/ 92718 w 163057"/>
              <a:gd name="connsiteY15" fmla="*/ 1115823 h 1259698"/>
              <a:gd name="connsiteX16" fmla="*/ 108705 w 163057"/>
              <a:gd name="connsiteY16" fmla="*/ 1176570 h 1259698"/>
              <a:gd name="connsiteX17" fmla="*/ 126207 w 163057"/>
              <a:gd name="connsiteY17" fmla="*/ 1217779 h 1259698"/>
              <a:gd name="connsiteX18" fmla="*/ 147071 w 163057"/>
              <a:gd name="connsiteY18" fmla="*/ 1243712 h 1259698"/>
              <a:gd name="connsiteX19" fmla="*/ 163057 w 163057"/>
              <a:gd name="connsiteY19" fmla="*/ 1259698 h 1259698"/>
              <a:gd name="connsiteX20" fmla="*/ 163057 w 163057"/>
              <a:gd name="connsiteY20" fmla="*/ 1259698 h 1259698"/>
              <a:gd name="connsiteX0" fmla="*/ 0 w 163057"/>
              <a:gd name="connsiteY0" fmla="*/ 0 h 1259698"/>
              <a:gd name="connsiteX1" fmla="*/ 22250 w 163057"/>
              <a:gd name="connsiteY1" fmla="*/ 22609 h 1259698"/>
              <a:gd name="connsiteX2" fmla="*/ 44761 w 163057"/>
              <a:gd name="connsiteY2" fmla="*/ 76732 h 1259698"/>
              <a:gd name="connsiteX3" fmla="*/ 73535 w 163057"/>
              <a:gd name="connsiteY3" fmla="*/ 172649 h 1259698"/>
              <a:gd name="connsiteX4" fmla="*/ 83127 w 163057"/>
              <a:gd name="connsiteY4" fmla="*/ 358086 h 1259698"/>
              <a:gd name="connsiteX5" fmla="*/ 83127 w 163057"/>
              <a:gd name="connsiteY5" fmla="*/ 521144 h 1259698"/>
              <a:gd name="connsiteX6" fmla="*/ 81445 w 163057"/>
              <a:gd name="connsiteY6" fmla="*/ 597521 h 1259698"/>
              <a:gd name="connsiteX7" fmla="*/ 83127 w 163057"/>
              <a:gd name="connsiteY7" fmla="*/ 639440 h 1259698"/>
              <a:gd name="connsiteX8" fmla="*/ 81446 w 163057"/>
              <a:gd name="connsiteY8" fmla="*/ 766973 h 1259698"/>
              <a:gd name="connsiteX9" fmla="*/ 79930 w 163057"/>
              <a:gd name="connsiteY9" fmla="*/ 780117 h 1259698"/>
              <a:gd name="connsiteX10" fmla="*/ 81446 w 163057"/>
              <a:gd name="connsiteY10" fmla="*/ 814931 h 1259698"/>
              <a:gd name="connsiteX11" fmla="*/ 83127 w 163057"/>
              <a:gd name="connsiteY11" fmla="*/ 882427 h 1259698"/>
              <a:gd name="connsiteX12" fmla="*/ 86325 w 163057"/>
              <a:gd name="connsiteY12" fmla="*/ 962357 h 1259698"/>
              <a:gd name="connsiteX13" fmla="*/ 84642 w 163057"/>
              <a:gd name="connsiteY13" fmla="*/ 1013158 h 1259698"/>
              <a:gd name="connsiteX14" fmla="*/ 86325 w 163057"/>
              <a:gd name="connsiteY14" fmla="*/ 1032696 h 1259698"/>
              <a:gd name="connsiteX15" fmla="*/ 92718 w 163057"/>
              <a:gd name="connsiteY15" fmla="*/ 1115823 h 1259698"/>
              <a:gd name="connsiteX16" fmla="*/ 108705 w 163057"/>
              <a:gd name="connsiteY16" fmla="*/ 1176570 h 1259698"/>
              <a:gd name="connsiteX17" fmla="*/ 126207 w 163057"/>
              <a:gd name="connsiteY17" fmla="*/ 1217779 h 1259698"/>
              <a:gd name="connsiteX18" fmla="*/ 147071 w 163057"/>
              <a:gd name="connsiteY18" fmla="*/ 1243712 h 1259698"/>
              <a:gd name="connsiteX19" fmla="*/ 163057 w 163057"/>
              <a:gd name="connsiteY19" fmla="*/ 1259698 h 1259698"/>
              <a:gd name="connsiteX20" fmla="*/ 163057 w 163057"/>
              <a:gd name="connsiteY20" fmla="*/ 1259698 h 1259698"/>
              <a:gd name="connsiteX0" fmla="*/ 0 w 163057"/>
              <a:gd name="connsiteY0" fmla="*/ 0 h 1259698"/>
              <a:gd name="connsiteX1" fmla="*/ 22250 w 163057"/>
              <a:gd name="connsiteY1" fmla="*/ 22609 h 1259698"/>
              <a:gd name="connsiteX2" fmla="*/ 49677 w 163057"/>
              <a:gd name="connsiteY2" fmla="*/ 76732 h 1259698"/>
              <a:gd name="connsiteX3" fmla="*/ 73535 w 163057"/>
              <a:gd name="connsiteY3" fmla="*/ 172649 h 1259698"/>
              <a:gd name="connsiteX4" fmla="*/ 83127 w 163057"/>
              <a:gd name="connsiteY4" fmla="*/ 358086 h 1259698"/>
              <a:gd name="connsiteX5" fmla="*/ 83127 w 163057"/>
              <a:gd name="connsiteY5" fmla="*/ 521144 h 1259698"/>
              <a:gd name="connsiteX6" fmla="*/ 81445 w 163057"/>
              <a:gd name="connsiteY6" fmla="*/ 597521 h 1259698"/>
              <a:gd name="connsiteX7" fmla="*/ 83127 w 163057"/>
              <a:gd name="connsiteY7" fmla="*/ 639440 h 1259698"/>
              <a:gd name="connsiteX8" fmla="*/ 81446 w 163057"/>
              <a:gd name="connsiteY8" fmla="*/ 766973 h 1259698"/>
              <a:gd name="connsiteX9" fmla="*/ 79930 w 163057"/>
              <a:gd name="connsiteY9" fmla="*/ 780117 h 1259698"/>
              <a:gd name="connsiteX10" fmla="*/ 81446 w 163057"/>
              <a:gd name="connsiteY10" fmla="*/ 814931 h 1259698"/>
              <a:gd name="connsiteX11" fmla="*/ 83127 w 163057"/>
              <a:gd name="connsiteY11" fmla="*/ 882427 h 1259698"/>
              <a:gd name="connsiteX12" fmla="*/ 86325 w 163057"/>
              <a:gd name="connsiteY12" fmla="*/ 962357 h 1259698"/>
              <a:gd name="connsiteX13" fmla="*/ 84642 w 163057"/>
              <a:gd name="connsiteY13" fmla="*/ 1013158 h 1259698"/>
              <a:gd name="connsiteX14" fmla="*/ 86325 w 163057"/>
              <a:gd name="connsiteY14" fmla="*/ 1032696 h 1259698"/>
              <a:gd name="connsiteX15" fmla="*/ 92718 w 163057"/>
              <a:gd name="connsiteY15" fmla="*/ 1115823 h 1259698"/>
              <a:gd name="connsiteX16" fmla="*/ 108705 w 163057"/>
              <a:gd name="connsiteY16" fmla="*/ 1176570 h 1259698"/>
              <a:gd name="connsiteX17" fmla="*/ 126207 w 163057"/>
              <a:gd name="connsiteY17" fmla="*/ 1217779 h 1259698"/>
              <a:gd name="connsiteX18" fmla="*/ 147071 w 163057"/>
              <a:gd name="connsiteY18" fmla="*/ 1243712 h 1259698"/>
              <a:gd name="connsiteX19" fmla="*/ 163057 w 163057"/>
              <a:gd name="connsiteY19" fmla="*/ 1259698 h 1259698"/>
              <a:gd name="connsiteX20" fmla="*/ 163057 w 163057"/>
              <a:gd name="connsiteY20" fmla="*/ 1259698 h 125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057" h="1259698">
                <a:moveTo>
                  <a:pt x="0" y="0"/>
                </a:moveTo>
                <a:cubicBezTo>
                  <a:pt x="2479" y="4997"/>
                  <a:pt x="14790" y="9820"/>
                  <a:pt x="22250" y="22609"/>
                </a:cubicBezTo>
                <a:cubicBezTo>
                  <a:pt x="29710" y="35398"/>
                  <a:pt x="39901" y="52955"/>
                  <a:pt x="49677" y="76732"/>
                </a:cubicBezTo>
                <a:cubicBezTo>
                  <a:pt x="61933" y="105507"/>
                  <a:pt x="67960" y="125757"/>
                  <a:pt x="73535" y="172649"/>
                </a:cubicBezTo>
                <a:cubicBezTo>
                  <a:pt x="79110" y="219541"/>
                  <a:pt x="81528" y="300004"/>
                  <a:pt x="83127" y="358086"/>
                </a:cubicBezTo>
                <a:cubicBezTo>
                  <a:pt x="84726" y="416168"/>
                  <a:pt x="83407" y="481238"/>
                  <a:pt x="83127" y="521144"/>
                </a:cubicBezTo>
                <a:cubicBezTo>
                  <a:pt x="82847" y="561050"/>
                  <a:pt x="82005" y="579522"/>
                  <a:pt x="81445" y="597521"/>
                </a:cubicBezTo>
                <a:cubicBezTo>
                  <a:pt x="80940" y="617888"/>
                  <a:pt x="83127" y="611198"/>
                  <a:pt x="83127" y="639440"/>
                </a:cubicBezTo>
                <a:cubicBezTo>
                  <a:pt x="83127" y="667682"/>
                  <a:pt x="81979" y="743527"/>
                  <a:pt x="81446" y="766973"/>
                </a:cubicBezTo>
                <a:cubicBezTo>
                  <a:pt x="80913" y="790419"/>
                  <a:pt x="79930" y="772124"/>
                  <a:pt x="79930" y="780117"/>
                </a:cubicBezTo>
                <a:cubicBezTo>
                  <a:pt x="79930" y="788110"/>
                  <a:pt x="81446" y="794682"/>
                  <a:pt x="81446" y="814931"/>
                </a:cubicBezTo>
                <a:cubicBezTo>
                  <a:pt x="81446" y="835180"/>
                  <a:pt x="82314" y="857856"/>
                  <a:pt x="83127" y="882427"/>
                </a:cubicBezTo>
                <a:cubicBezTo>
                  <a:pt x="83940" y="906998"/>
                  <a:pt x="86073" y="940569"/>
                  <a:pt x="86325" y="962357"/>
                </a:cubicBezTo>
                <a:cubicBezTo>
                  <a:pt x="86578" y="984146"/>
                  <a:pt x="84642" y="1000902"/>
                  <a:pt x="84642" y="1013158"/>
                </a:cubicBezTo>
                <a:cubicBezTo>
                  <a:pt x="84642" y="1025414"/>
                  <a:pt x="84979" y="1015585"/>
                  <a:pt x="86325" y="1032696"/>
                </a:cubicBezTo>
                <a:cubicBezTo>
                  <a:pt x="87671" y="1049807"/>
                  <a:pt x="88988" y="1091844"/>
                  <a:pt x="92718" y="1115823"/>
                </a:cubicBezTo>
                <a:cubicBezTo>
                  <a:pt x="96448" y="1139802"/>
                  <a:pt x="103124" y="1159577"/>
                  <a:pt x="108705" y="1176570"/>
                </a:cubicBezTo>
                <a:cubicBezTo>
                  <a:pt x="114287" y="1193563"/>
                  <a:pt x="119813" y="1206589"/>
                  <a:pt x="126207" y="1217779"/>
                </a:cubicBezTo>
                <a:cubicBezTo>
                  <a:pt x="132601" y="1228969"/>
                  <a:pt x="140929" y="1236726"/>
                  <a:pt x="147071" y="1243712"/>
                </a:cubicBezTo>
                <a:cubicBezTo>
                  <a:pt x="153213" y="1250698"/>
                  <a:pt x="163057" y="1259698"/>
                  <a:pt x="163057" y="1259698"/>
                </a:cubicBezTo>
                <a:lnTo>
                  <a:pt x="163057" y="1259698"/>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1" name="Freeform 80"/>
          <p:cNvSpPr/>
          <p:nvPr/>
        </p:nvSpPr>
        <p:spPr>
          <a:xfrm>
            <a:off x="4296887" y="5058122"/>
            <a:ext cx="459289" cy="145354"/>
          </a:xfrm>
          <a:custGeom>
            <a:avLst/>
            <a:gdLst>
              <a:gd name="connsiteX0" fmla="*/ 0 w 457200"/>
              <a:gd name="connsiteY0" fmla="*/ 47958 h 139374"/>
              <a:gd name="connsiteX1" fmla="*/ 73535 w 457200"/>
              <a:gd name="connsiteY1" fmla="*/ 115100 h 139374"/>
              <a:gd name="connsiteX2" fmla="*/ 115099 w 457200"/>
              <a:gd name="connsiteY2" fmla="*/ 137480 h 139374"/>
              <a:gd name="connsiteX3" fmla="*/ 172648 w 457200"/>
              <a:gd name="connsiteY3" fmla="*/ 137480 h 139374"/>
              <a:gd name="connsiteX4" fmla="*/ 230198 w 457200"/>
              <a:gd name="connsiteY4" fmla="*/ 137480 h 139374"/>
              <a:gd name="connsiteX5" fmla="*/ 290945 w 457200"/>
              <a:gd name="connsiteY5" fmla="*/ 111902 h 139374"/>
              <a:gd name="connsiteX6" fmla="*/ 348495 w 457200"/>
              <a:gd name="connsiteY6" fmla="*/ 89522 h 139374"/>
              <a:gd name="connsiteX7" fmla="*/ 434819 w 457200"/>
              <a:gd name="connsiteY7" fmla="*/ 22381 h 139374"/>
              <a:gd name="connsiteX8" fmla="*/ 457200 w 457200"/>
              <a:gd name="connsiteY8" fmla="*/ 0 h 139374"/>
              <a:gd name="connsiteX9" fmla="*/ 457200 w 457200"/>
              <a:gd name="connsiteY9" fmla="*/ 0 h 139374"/>
              <a:gd name="connsiteX0" fmla="*/ 0 w 457200"/>
              <a:gd name="connsiteY0" fmla="*/ 47958 h 143874"/>
              <a:gd name="connsiteX1" fmla="*/ 73535 w 457200"/>
              <a:gd name="connsiteY1" fmla="*/ 115100 h 143874"/>
              <a:gd name="connsiteX2" fmla="*/ 115099 w 457200"/>
              <a:gd name="connsiteY2" fmla="*/ 137480 h 143874"/>
              <a:gd name="connsiteX3" fmla="*/ 172648 w 457200"/>
              <a:gd name="connsiteY3" fmla="*/ 143874 h 143874"/>
              <a:gd name="connsiteX4" fmla="*/ 230198 w 457200"/>
              <a:gd name="connsiteY4" fmla="*/ 137480 h 143874"/>
              <a:gd name="connsiteX5" fmla="*/ 290945 w 457200"/>
              <a:gd name="connsiteY5" fmla="*/ 111902 h 143874"/>
              <a:gd name="connsiteX6" fmla="*/ 348495 w 457200"/>
              <a:gd name="connsiteY6" fmla="*/ 89522 h 143874"/>
              <a:gd name="connsiteX7" fmla="*/ 434819 w 457200"/>
              <a:gd name="connsiteY7" fmla="*/ 22381 h 143874"/>
              <a:gd name="connsiteX8" fmla="*/ 457200 w 457200"/>
              <a:gd name="connsiteY8" fmla="*/ 0 h 143874"/>
              <a:gd name="connsiteX9" fmla="*/ 457200 w 457200"/>
              <a:gd name="connsiteY9" fmla="*/ 0 h 143874"/>
              <a:gd name="connsiteX0" fmla="*/ 0 w 457200"/>
              <a:gd name="connsiteY0" fmla="*/ 47958 h 143874"/>
              <a:gd name="connsiteX1" fmla="*/ 73535 w 457200"/>
              <a:gd name="connsiteY1" fmla="*/ 115100 h 143874"/>
              <a:gd name="connsiteX2" fmla="*/ 115099 w 457200"/>
              <a:gd name="connsiteY2" fmla="*/ 137480 h 143874"/>
              <a:gd name="connsiteX3" fmla="*/ 172648 w 457200"/>
              <a:gd name="connsiteY3" fmla="*/ 143874 h 143874"/>
              <a:gd name="connsiteX4" fmla="*/ 230198 w 457200"/>
              <a:gd name="connsiteY4" fmla="*/ 137480 h 143874"/>
              <a:gd name="connsiteX5" fmla="*/ 290945 w 457200"/>
              <a:gd name="connsiteY5" fmla="*/ 118296 h 143874"/>
              <a:gd name="connsiteX6" fmla="*/ 348495 w 457200"/>
              <a:gd name="connsiteY6" fmla="*/ 89522 h 143874"/>
              <a:gd name="connsiteX7" fmla="*/ 434819 w 457200"/>
              <a:gd name="connsiteY7" fmla="*/ 22381 h 143874"/>
              <a:gd name="connsiteX8" fmla="*/ 457200 w 457200"/>
              <a:gd name="connsiteY8" fmla="*/ 0 h 143874"/>
              <a:gd name="connsiteX9" fmla="*/ 457200 w 457200"/>
              <a:gd name="connsiteY9" fmla="*/ 0 h 143874"/>
              <a:gd name="connsiteX0" fmla="*/ 0 w 457200"/>
              <a:gd name="connsiteY0" fmla="*/ 47958 h 143874"/>
              <a:gd name="connsiteX1" fmla="*/ 43439 w 457200"/>
              <a:gd name="connsiteY1" fmla="*/ 96802 h 143874"/>
              <a:gd name="connsiteX2" fmla="*/ 73535 w 457200"/>
              <a:gd name="connsiteY2" fmla="*/ 115100 h 143874"/>
              <a:gd name="connsiteX3" fmla="*/ 115099 w 457200"/>
              <a:gd name="connsiteY3" fmla="*/ 137480 h 143874"/>
              <a:gd name="connsiteX4" fmla="*/ 172648 w 457200"/>
              <a:gd name="connsiteY4" fmla="*/ 143874 h 143874"/>
              <a:gd name="connsiteX5" fmla="*/ 230198 w 457200"/>
              <a:gd name="connsiteY5" fmla="*/ 137480 h 143874"/>
              <a:gd name="connsiteX6" fmla="*/ 290945 w 457200"/>
              <a:gd name="connsiteY6" fmla="*/ 118296 h 143874"/>
              <a:gd name="connsiteX7" fmla="*/ 348495 w 457200"/>
              <a:gd name="connsiteY7" fmla="*/ 89522 h 143874"/>
              <a:gd name="connsiteX8" fmla="*/ 434819 w 457200"/>
              <a:gd name="connsiteY8" fmla="*/ 22381 h 143874"/>
              <a:gd name="connsiteX9" fmla="*/ 457200 w 457200"/>
              <a:gd name="connsiteY9" fmla="*/ 0 h 143874"/>
              <a:gd name="connsiteX10" fmla="*/ 457200 w 457200"/>
              <a:gd name="connsiteY10" fmla="*/ 0 h 143874"/>
              <a:gd name="connsiteX0" fmla="*/ 0 w 457200"/>
              <a:gd name="connsiteY0" fmla="*/ 47958 h 143874"/>
              <a:gd name="connsiteX1" fmla="*/ 43439 w 457200"/>
              <a:gd name="connsiteY1" fmla="*/ 96802 h 143874"/>
              <a:gd name="connsiteX2" fmla="*/ 73535 w 457200"/>
              <a:gd name="connsiteY2" fmla="*/ 115100 h 143874"/>
              <a:gd name="connsiteX3" fmla="*/ 115099 w 457200"/>
              <a:gd name="connsiteY3" fmla="*/ 137480 h 143874"/>
              <a:gd name="connsiteX4" fmla="*/ 172648 w 457200"/>
              <a:gd name="connsiteY4" fmla="*/ 143874 h 143874"/>
              <a:gd name="connsiteX5" fmla="*/ 230198 w 457200"/>
              <a:gd name="connsiteY5" fmla="*/ 137480 h 143874"/>
              <a:gd name="connsiteX6" fmla="*/ 290945 w 457200"/>
              <a:gd name="connsiteY6" fmla="*/ 118296 h 143874"/>
              <a:gd name="connsiteX7" fmla="*/ 348495 w 457200"/>
              <a:gd name="connsiteY7" fmla="*/ 89522 h 143874"/>
              <a:gd name="connsiteX8" fmla="*/ 434819 w 457200"/>
              <a:gd name="connsiteY8" fmla="*/ 22381 h 143874"/>
              <a:gd name="connsiteX9" fmla="*/ 457200 w 457200"/>
              <a:gd name="connsiteY9" fmla="*/ 0 h 143874"/>
              <a:gd name="connsiteX10" fmla="*/ 457200 w 457200"/>
              <a:gd name="connsiteY10" fmla="*/ 0 h 143874"/>
              <a:gd name="connsiteX0" fmla="*/ 0 w 457200"/>
              <a:gd name="connsiteY0" fmla="*/ 47958 h 143874"/>
              <a:gd name="connsiteX1" fmla="*/ 43439 w 457200"/>
              <a:gd name="connsiteY1" fmla="*/ 96802 h 143874"/>
              <a:gd name="connsiteX2" fmla="*/ 73535 w 457200"/>
              <a:gd name="connsiteY2" fmla="*/ 115100 h 143874"/>
              <a:gd name="connsiteX3" fmla="*/ 115099 w 457200"/>
              <a:gd name="connsiteY3" fmla="*/ 137480 h 143874"/>
              <a:gd name="connsiteX4" fmla="*/ 172648 w 457200"/>
              <a:gd name="connsiteY4" fmla="*/ 143874 h 143874"/>
              <a:gd name="connsiteX5" fmla="*/ 230198 w 457200"/>
              <a:gd name="connsiteY5" fmla="*/ 137480 h 143874"/>
              <a:gd name="connsiteX6" fmla="*/ 290945 w 457200"/>
              <a:gd name="connsiteY6" fmla="*/ 118296 h 143874"/>
              <a:gd name="connsiteX7" fmla="*/ 348495 w 457200"/>
              <a:gd name="connsiteY7" fmla="*/ 89522 h 143874"/>
              <a:gd name="connsiteX8" fmla="*/ 434819 w 457200"/>
              <a:gd name="connsiteY8" fmla="*/ 22381 h 143874"/>
              <a:gd name="connsiteX9" fmla="*/ 457200 w 457200"/>
              <a:gd name="connsiteY9" fmla="*/ 0 h 143874"/>
              <a:gd name="connsiteX10" fmla="*/ 457200 w 457200"/>
              <a:gd name="connsiteY10" fmla="*/ 0 h 143874"/>
              <a:gd name="connsiteX0" fmla="*/ 0 w 457200"/>
              <a:gd name="connsiteY0" fmla="*/ 47958 h 143874"/>
              <a:gd name="connsiteX1" fmla="*/ 43439 w 457200"/>
              <a:gd name="connsiteY1" fmla="*/ 96802 h 143874"/>
              <a:gd name="connsiteX2" fmla="*/ 73535 w 457200"/>
              <a:gd name="connsiteY2" fmla="*/ 121495 h 143874"/>
              <a:gd name="connsiteX3" fmla="*/ 115099 w 457200"/>
              <a:gd name="connsiteY3" fmla="*/ 137480 h 143874"/>
              <a:gd name="connsiteX4" fmla="*/ 172648 w 457200"/>
              <a:gd name="connsiteY4" fmla="*/ 143874 h 143874"/>
              <a:gd name="connsiteX5" fmla="*/ 230198 w 457200"/>
              <a:gd name="connsiteY5" fmla="*/ 137480 h 143874"/>
              <a:gd name="connsiteX6" fmla="*/ 290945 w 457200"/>
              <a:gd name="connsiteY6" fmla="*/ 118296 h 143874"/>
              <a:gd name="connsiteX7" fmla="*/ 348495 w 457200"/>
              <a:gd name="connsiteY7" fmla="*/ 89522 h 143874"/>
              <a:gd name="connsiteX8" fmla="*/ 434819 w 457200"/>
              <a:gd name="connsiteY8" fmla="*/ 22381 h 143874"/>
              <a:gd name="connsiteX9" fmla="*/ 457200 w 457200"/>
              <a:gd name="connsiteY9" fmla="*/ 0 h 143874"/>
              <a:gd name="connsiteX10" fmla="*/ 457200 w 457200"/>
              <a:gd name="connsiteY10" fmla="*/ 0 h 143874"/>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434819 w 457200"/>
              <a:gd name="connsiteY8" fmla="*/ 22381 h 147071"/>
              <a:gd name="connsiteX9" fmla="*/ 457200 w 457200"/>
              <a:gd name="connsiteY9" fmla="*/ 0 h 147071"/>
              <a:gd name="connsiteX10" fmla="*/ 457200 w 457200"/>
              <a:gd name="connsiteY10"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434819 w 457200"/>
              <a:gd name="connsiteY8" fmla="*/ 22381 h 147071"/>
              <a:gd name="connsiteX9" fmla="*/ 457200 w 457200"/>
              <a:gd name="connsiteY9" fmla="*/ 0 h 147071"/>
              <a:gd name="connsiteX10" fmla="*/ 457200 w 457200"/>
              <a:gd name="connsiteY10"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391934 w 457200"/>
              <a:gd name="connsiteY8" fmla="*/ 55239 h 147071"/>
              <a:gd name="connsiteX9" fmla="*/ 434819 w 457200"/>
              <a:gd name="connsiteY9" fmla="*/ 22381 h 147071"/>
              <a:gd name="connsiteX10" fmla="*/ 457200 w 457200"/>
              <a:gd name="connsiteY10" fmla="*/ 0 h 147071"/>
              <a:gd name="connsiteX11" fmla="*/ 457200 w 457200"/>
              <a:gd name="connsiteY11"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395131 w 457200"/>
              <a:gd name="connsiteY8" fmla="*/ 61633 h 147071"/>
              <a:gd name="connsiteX9" fmla="*/ 434819 w 457200"/>
              <a:gd name="connsiteY9" fmla="*/ 22381 h 147071"/>
              <a:gd name="connsiteX10" fmla="*/ 457200 w 457200"/>
              <a:gd name="connsiteY10" fmla="*/ 0 h 147071"/>
              <a:gd name="connsiteX11" fmla="*/ 457200 w 457200"/>
              <a:gd name="connsiteY11"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395131 w 457200"/>
              <a:gd name="connsiteY8" fmla="*/ 61633 h 147071"/>
              <a:gd name="connsiteX9" fmla="*/ 454002 w 457200"/>
              <a:gd name="connsiteY9" fmla="*/ 22381 h 147071"/>
              <a:gd name="connsiteX10" fmla="*/ 457200 w 457200"/>
              <a:gd name="connsiteY10" fmla="*/ 0 h 147071"/>
              <a:gd name="connsiteX11" fmla="*/ 457200 w 457200"/>
              <a:gd name="connsiteY11"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48495 w 457200"/>
              <a:gd name="connsiteY7" fmla="*/ 89522 h 147071"/>
              <a:gd name="connsiteX8" fmla="*/ 395131 w 457200"/>
              <a:gd name="connsiteY8" fmla="*/ 61633 h 147071"/>
              <a:gd name="connsiteX9" fmla="*/ 454002 w 457200"/>
              <a:gd name="connsiteY9" fmla="*/ 9593 h 147071"/>
              <a:gd name="connsiteX10" fmla="*/ 457200 w 457200"/>
              <a:gd name="connsiteY10" fmla="*/ 0 h 147071"/>
              <a:gd name="connsiteX11" fmla="*/ 457200 w 457200"/>
              <a:gd name="connsiteY11"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15201 w 457200"/>
              <a:gd name="connsiteY7" fmla="*/ 109591 h 147071"/>
              <a:gd name="connsiteX8" fmla="*/ 348495 w 457200"/>
              <a:gd name="connsiteY8" fmla="*/ 89522 h 147071"/>
              <a:gd name="connsiteX9" fmla="*/ 395131 w 457200"/>
              <a:gd name="connsiteY9" fmla="*/ 61633 h 147071"/>
              <a:gd name="connsiteX10" fmla="*/ 454002 w 457200"/>
              <a:gd name="connsiteY10" fmla="*/ 9593 h 147071"/>
              <a:gd name="connsiteX11" fmla="*/ 457200 w 457200"/>
              <a:gd name="connsiteY11" fmla="*/ 0 h 147071"/>
              <a:gd name="connsiteX12" fmla="*/ 457200 w 457200"/>
              <a:gd name="connsiteY12"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18296 h 147071"/>
              <a:gd name="connsiteX7" fmla="*/ 315201 w 457200"/>
              <a:gd name="connsiteY7" fmla="*/ 109591 h 147071"/>
              <a:gd name="connsiteX8" fmla="*/ 348495 w 457200"/>
              <a:gd name="connsiteY8" fmla="*/ 89522 h 147071"/>
              <a:gd name="connsiteX9" fmla="*/ 395131 w 457200"/>
              <a:gd name="connsiteY9" fmla="*/ 61633 h 147071"/>
              <a:gd name="connsiteX10" fmla="*/ 454002 w 457200"/>
              <a:gd name="connsiteY10" fmla="*/ 9593 h 147071"/>
              <a:gd name="connsiteX11" fmla="*/ 457200 w 457200"/>
              <a:gd name="connsiteY11" fmla="*/ 0 h 147071"/>
              <a:gd name="connsiteX12" fmla="*/ 457200 w 457200"/>
              <a:gd name="connsiteY12"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24691 h 147071"/>
              <a:gd name="connsiteX7" fmla="*/ 315201 w 457200"/>
              <a:gd name="connsiteY7" fmla="*/ 109591 h 147071"/>
              <a:gd name="connsiteX8" fmla="*/ 348495 w 457200"/>
              <a:gd name="connsiteY8" fmla="*/ 89522 h 147071"/>
              <a:gd name="connsiteX9" fmla="*/ 395131 w 457200"/>
              <a:gd name="connsiteY9" fmla="*/ 61633 h 147071"/>
              <a:gd name="connsiteX10" fmla="*/ 454002 w 457200"/>
              <a:gd name="connsiteY10" fmla="*/ 9593 h 147071"/>
              <a:gd name="connsiteX11" fmla="*/ 457200 w 457200"/>
              <a:gd name="connsiteY11" fmla="*/ 0 h 147071"/>
              <a:gd name="connsiteX12" fmla="*/ 457200 w 457200"/>
              <a:gd name="connsiteY12" fmla="*/ 0 h 147071"/>
              <a:gd name="connsiteX0" fmla="*/ 0 w 457200"/>
              <a:gd name="connsiteY0" fmla="*/ 47958 h 147071"/>
              <a:gd name="connsiteX1" fmla="*/ 43439 w 457200"/>
              <a:gd name="connsiteY1" fmla="*/ 96802 h 147071"/>
              <a:gd name="connsiteX2" fmla="*/ 73535 w 457200"/>
              <a:gd name="connsiteY2" fmla="*/ 121495 h 147071"/>
              <a:gd name="connsiteX3" fmla="*/ 115099 w 457200"/>
              <a:gd name="connsiteY3" fmla="*/ 137480 h 147071"/>
              <a:gd name="connsiteX4" fmla="*/ 172648 w 457200"/>
              <a:gd name="connsiteY4" fmla="*/ 147071 h 147071"/>
              <a:gd name="connsiteX5" fmla="*/ 230198 w 457200"/>
              <a:gd name="connsiteY5" fmla="*/ 137480 h 147071"/>
              <a:gd name="connsiteX6" fmla="*/ 290945 w 457200"/>
              <a:gd name="connsiteY6" fmla="*/ 124691 h 147071"/>
              <a:gd name="connsiteX7" fmla="*/ 315201 w 457200"/>
              <a:gd name="connsiteY7" fmla="*/ 109591 h 147071"/>
              <a:gd name="connsiteX8" fmla="*/ 348495 w 457200"/>
              <a:gd name="connsiteY8" fmla="*/ 89522 h 147071"/>
              <a:gd name="connsiteX9" fmla="*/ 395131 w 457200"/>
              <a:gd name="connsiteY9" fmla="*/ 61633 h 147071"/>
              <a:gd name="connsiteX10" fmla="*/ 454002 w 457200"/>
              <a:gd name="connsiteY10" fmla="*/ 9593 h 147071"/>
              <a:gd name="connsiteX11" fmla="*/ 457200 w 457200"/>
              <a:gd name="connsiteY11" fmla="*/ 0 h 147071"/>
              <a:gd name="connsiteX12" fmla="*/ 457200 w 457200"/>
              <a:gd name="connsiteY12" fmla="*/ 0 h 147071"/>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5201 w 457200"/>
              <a:gd name="connsiteY7" fmla="*/ 109591 h 147129"/>
              <a:gd name="connsiteX8" fmla="*/ 348495 w 457200"/>
              <a:gd name="connsiteY8" fmla="*/ 89522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5201 w 457200"/>
              <a:gd name="connsiteY7" fmla="*/ 109591 h 147129"/>
              <a:gd name="connsiteX8" fmla="*/ 348495 w 457200"/>
              <a:gd name="connsiteY8" fmla="*/ 89522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92"/>
              <a:gd name="connsiteX1" fmla="*/ 43439 w 457200"/>
              <a:gd name="connsiteY1" fmla="*/ 96802 h 147192"/>
              <a:gd name="connsiteX2" fmla="*/ 73535 w 457200"/>
              <a:gd name="connsiteY2" fmla="*/ 121495 h 147192"/>
              <a:gd name="connsiteX3" fmla="*/ 115099 w 457200"/>
              <a:gd name="connsiteY3" fmla="*/ 137480 h 147192"/>
              <a:gd name="connsiteX4" fmla="*/ 172648 w 457200"/>
              <a:gd name="connsiteY4" fmla="*/ 147071 h 147192"/>
              <a:gd name="connsiteX5" fmla="*/ 230198 w 457200"/>
              <a:gd name="connsiteY5" fmla="*/ 140677 h 147192"/>
              <a:gd name="connsiteX6" fmla="*/ 290945 w 457200"/>
              <a:gd name="connsiteY6" fmla="*/ 111902 h 147192"/>
              <a:gd name="connsiteX7" fmla="*/ 315201 w 457200"/>
              <a:gd name="connsiteY7" fmla="*/ 109591 h 147192"/>
              <a:gd name="connsiteX8" fmla="*/ 348495 w 457200"/>
              <a:gd name="connsiteY8" fmla="*/ 89522 h 147192"/>
              <a:gd name="connsiteX9" fmla="*/ 395131 w 457200"/>
              <a:gd name="connsiteY9" fmla="*/ 61633 h 147192"/>
              <a:gd name="connsiteX10" fmla="*/ 454002 w 457200"/>
              <a:gd name="connsiteY10" fmla="*/ 9593 h 147192"/>
              <a:gd name="connsiteX11" fmla="*/ 457200 w 457200"/>
              <a:gd name="connsiteY11" fmla="*/ 0 h 147192"/>
              <a:gd name="connsiteX12" fmla="*/ 457200 w 457200"/>
              <a:gd name="connsiteY12" fmla="*/ 0 h 147192"/>
              <a:gd name="connsiteX0" fmla="*/ 0 w 457200"/>
              <a:gd name="connsiteY0" fmla="*/ 47958 h 147122"/>
              <a:gd name="connsiteX1" fmla="*/ 43439 w 457200"/>
              <a:gd name="connsiteY1" fmla="*/ 96802 h 147122"/>
              <a:gd name="connsiteX2" fmla="*/ 73535 w 457200"/>
              <a:gd name="connsiteY2" fmla="*/ 121495 h 147122"/>
              <a:gd name="connsiteX3" fmla="*/ 115099 w 457200"/>
              <a:gd name="connsiteY3" fmla="*/ 137480 h 147122"/>
              <a:gd name="connsiteX4" fmla="*/ 172648 w 457200"/>
              <a:gd name="connsiteY4" fmla="*/ 147071 h 147122"/>
              <a:gd name="connsiteX5" fmla="*/ 230198 w 457200"/>
              <a:gd name="connsiteY5" fmla="*/ 140677 h 147122"/>
              <a:gd name="connsiteX6" fmla="*/ 290945 w 457200"/>
              <a:gd name="connsiteY6" fmla="*/ 127888 h 147122"/>
              <a:gd name="connsiteX7" fmla="*/ 315201 w 457200"/>
              <a:gd name="connsiteY7" fmla="*/ 109591 h 147122"/>
              <a:gd name="connsiteX8" fmla="*/ 348495 w 457200"/>
              <a:gd name="connsiteY8" fmla="*/ 89522 h 147122"/>
              <a:gd name="connsiteX9" fmla="*/ 395131 w 457200"/>
              <a:gd name="connsiteY9" fmla="*/ 61633 h 147122"/>
              <a:gd name="connsiteX10" fmla="*/ 454002 w 457200"/>
              <a:gd name="connsiteY10" fmla="*/ 9593 h 147122"/>
              <a:gd name="connsiteX11" fmla="*/ 457200 w 457200"/>
              <a:gd name="connsiteY11" fmla="*/ 0 h 147122"/>
              <a:gd name="connsiteX12" fmla="*/ 457200 w 457200"/>
              <a:gd name="connsiteY12" fmla="*/ 0 h 147122"/>
              <a:gd name="connsiteX0" fmla="*/ 0 w 457200"/>
              <a:gd name="connsiteY0" fmla="*/ 47958 h 147138"/>
              <a:gd name="connsiteX1" fmla="*/ 43439 w 457200"/>
              <a:gd name="connsiteY1" fmla="*/ 96802 h 147138"/>
              <a:gd name="connsiteX2" fmla="*/ 73535 w 457200"/>
              <a:gd name="connsiteY2" fmla="*/ 121495 h 147138"/>
              <a:gd name="connsiteX3" fmla="*/ 115099 w 457200"/>
              <a:gd name="connsiteY3" fmla="*/ 137480 h 147138"/>
              <a:gd name="connsiteX4" fmla="*/ 172648 w 457200"/>
              <a:gd name="connsiteY4" fmla="*/ 147071 h 147138"/>
              <a:gd name="connsiteX5" fmla="*/ 230198 w 457200"/>
              <a:gd name="connsiteY5" fmla="*/ 140677 h 147138"/>
              <a:gd name="connsiteX6" fmla="*/ 287748 w 457200"/>
              <a:gd name="connsiteY6" fmla="*/ 121494 h 147138"/>
              <a:gd name="connsiteX7" fmla="*/ 315201 w 457200"/>
              <a:gd name="connsiteY7" fmla="*/ 109591 h 147138"/>
              <a:gd name="connsiteX8" fmla="*/ 348495 w 457200"/>
              <a:gd name="connsiteY8" fmla="*/ 89522 h 147138"/>
              <a:gd name="connsiteX9" fmla="*/ 395131 w 457200"/>
              <a:gd name="connsiteY9" fmla="*/ 61633 h 147138"/>
              <a:gd name="connsiteX10" fmla="*/ 454002 w 457200"/>
              <a:gd name="connsiteY10" fmla="*/ 9593 h 147138"/>
              <a:gd name="connsiteX11" fmla="*/ 457200 w 457200"/>
              <a:gd name="connsiteY11" fmla="*/ 0 h 147138"/>
              <a:gd name="connsiteX12" fmla="*/ 457200 w 457200"/>
              <a:gd name="connsiteY12" fmla="*/ 0 h 147138"/>
              <a:gd name="connsiteX0" fmla="*/ 0 w 457200"/>
              <a:gd name="connsiteY0" fmla="*/ 47958 h 147138"/>
              <a:gd name="connsiteX1" fmla="*/ 43439 w 457200"/>
              <a:gd name="connsiteY1" fmla="*/ 96802 h 147138"/>
              <a:gd name="connsiteX2" fmla="*/ 73535 w 457200"/>
              <a:gd name="connsiteY2" fmla="*/ 121495 h 147138"/>
              <a:gd name="connsiteX3" fmla="*/ 115099 w 457200"/>
              <a:gd name="connsiteY3" fmla="*/ 137480 h 147138"/>
              <a:gd name="connsiteX4" fmla="*/ 172648 w 457200"/>
              <a:gd name="connsiteY4" fmla="*/ 147071 h 147138"/>
              <a:gd name="connsiteX5" fmla="*/ 230198 w 457200"/>
              <a:gd name="connsiteY5" fmla="*/ 140677 h 147138"/>
              <a:gd name="connsiteX6" fmla="*/ 287748 w 457200"/>
              <a:gd name="connsiteY6" fmla="*/ 121494 h 147138"/>
              <a:gd name="connsiteX7" fmla="*/ 318398 w 457200"/>
              <a:gd name="connsiteY7" fmla="*/ 115986 h 147138"/>
              <a:gd name="connsiteX8" fmla="*/ 348495 w 457200"/>
              <a:gd name="connsiteY8" fmla="*/ 89522 h 147138"/>
              <a:gd name="connsiteX9" fmla="*/ 395131 w 457200"/>
              <a:gd name="connsiteY9" fmla="*/ 61633 h 147138"/>
              <a:gd name="connsiteX10" fmla="*/ 454002 w 457200"/>
              <a:gd name="connsiteY10" fmla="*/ 9593 h 147138"/>
              <a:gd name="connsiteX11" fmla="*/ 457200 w 457200"/>
              <a:gd name="connsiteY11" fmla="*/ 0 h 147138"/>
              <a:gd name="connsiteX12" fmla="*/ 457200 w 457200"/>
              <a:gd name="connsiteY12" fmla="*/ 0 h 147138"/>
              <a:gd name="connsiteX0" fmla="*/ 0 w 457200"/>
              <a:gd name="connsiteY0" fmla="*/ 47958 h 147138"/>
              <a:gd name="connsiteX1" fmla="*/ 43439 w 457200"/>
              <a:gd name="connsiteY1" fmla="*/ 96802 h 147138"/>
              <a:gd name="connsiteX2" fmla="*/ 73535 w 457200"/>
              <a:gd name="connsiteY2" fmla="*/ 121495 h 147138"/>
              <a:gd name="connsiteX3" fmla="*/ 115099 w 457200"/>
              <a:gd name="connsiteY3" fmla="*/ 137480 h 147138"/>
              <a:gd name="connsiteX4" fmla="*/ 172648 w 457200"/>
              <a:gd name="connsiteY4" fmla="*/ 147071 h 147138"/>
              <a:gd name="connsiteX5" fmla="*/ 230198 w 457200"/>
              <a:gd name="connsiteY5" fmla="*/ 140677 h 147138"/>
              <a:gd name="connsiteX6" fmla="*/ 287748 w 457200"/>
              <a:gd name="connsiteY6" fmla="*/ 121494 h 147138"/>
              <a:gd name="connsiteX7" fmla="*/ 318398 w 457200"/>
              <a:gd name="connsiteY7" fmla="*/ 109591 h 147138"/>
              <a:gd name="connsiteX8" fmla="*/ 348495 w 457200"/>
              <a:gd name="connsiteY8" fmla="*/ 89522 h 147138"/>
              <a:gd name="connsiteX9" fmla="*/ 395131 w 457200"/>
              <a:gd name="connsiteY9" fmla="*/ 61633 h 147138"/>
              <a:gd name="connsiteX10" fmla="*/ 454002 w 457200"/>
              <a:gd name="connsiteY10" fmla="*/ 9593 h 147138"/>
              <a:gd name="connsiteX11" fmla="*/ 457200 w 457200"/>
              <a:gd name="connsiteY11" fmla="*/ 0 h 147138"/>
              <a:gd name="connsiteX12" fmla="*/ 457200 w 457200"/>
              <a:gd name="connsiteY12" fmla="*/ 0 h 147138"/>
              <a:gd name="connsiteX0" fmla="*/ 0 w 457200"/>
              <a:gd name="connsiteY0" fmla="*/ 47958 h 147122"/>
              <a:gd name="connsiteX1" fmla="*/ 43439 w 457200"/>
              <a:gd name="connsiteY1" fmla="*/ 96802 h 147122"/>
              <a:gd name="connsiteX2" fmla="*/ 73535 w 457200"/>
              <a:gd name="connsiteY2" fmla="*/ 121495 h 147122"/>
              <a:gd name="connsiteX3" fmla="*/ 115099 w 457200"/>
              <a:gd name="connsiteY3" fmla="*/ 137480 h 147122"/>
              <a:gd name="connsiteX4" fmla="*/ 172648 w 457200"/>
              <a:gd name="connsiteY4" fmla="*/ 147071 h 147122"/>
              <a:gd name="connsiteX5" fmla="*/ 230198 w 457200"/>
              <a:gd name="connsiteY5" fmla="*/ 140677 h 147122"/>
              <a:gd name="connsiteX6" fmla="*/ 287748 w 457200"/>
              <a:gd name="connsiteY6" fmla="*/ 127888 h 147122"/>
              <a:gd name="connsiteX7" fmla="*/ 318398 w 457200"/>
              <a:gd name="connsiteY7" fmla="*/ 109591 h 147122"/>
              <a:gd name="connsiteX8" fmla="*/ 348495 w 457200"/>
              <a:gd name="connsiteY8" fmla="*/ 89522 h 147122"/>
              <a:gd name="connsiteX9" fmla="*/ 395131 w 457200"/>
              <a:gd name="connsiteY9" fmla="*/ 61633 h 147122"/>
              <a:gd name="connsiteX10" fmla="*/ 454002 w 457200"/>
              <a:gd name="connsiteY10" fmla="*/ 9593 h 147122"/>
              <a:gd name="connsiteX11" fmla="*/ 457200 w 457200"/>
              <a:gd name="connsiteY11" fmla="*/ 0 h 147122"/>
              <a:gd name="connsiteX12" fmla="*/ 457200 w 457200"/>
              <a:gd name="connsiteY12" fmla="*/ 0 h 147122"/>
              <a:gd name="connsiteX0" fmla="*/ 0 w 457200"/>
              <a:gd name="connsiteY0" fmla="*/ 47958 h 147150"/>
              <a:gd name="connsiteX1" fmla="*/ 43439 w 457200"/>
              <a:gd name="connsiteY1" fmla="*/ 96802 h 147150"/>
              <a:gd name="connsiteX2" fmla="*/ 73535 w 457200"/>
              <a:gd name="connsiteY2" fmla="*/ 121495 h 147150"/>
              <a:gd name="connsiteX3" fmla="*/ 115099 w 457200"/>
              <a:gd name="connsiteY3" fmla="*/ 137480 h 147150"/>
              <a:gd name="connsiteX4" fmla="*/ 172648 w 457200"/>
              <a:gd name="connsiteY4" fmla="*/ 147071 h 147150"/>
              <a:gd name="connsiteX5" fmla="*/ 230198 w 457200"/>
              <a:gd name="connsiteY5" fmla="*/ 140677 h 147150"/>
              <a:gd name="connsiteX6" fmla="*/ 287748 w 457200"/>
              <a:gd name="connsiteY6" fmla="*/ 118296 h 147150"/>
              <a:gd name="connsiteX7" fmla="*/ 318398 w 457200"/>
              <a:gd name="connsiteY7" fmla="*/ 109591 h 147150"/>
              <a:gd name="connsiteX8" fmla="*/ 348495 w 457200"/>
              <a:gd name="connsiteY8" fmla="*/ 89522 h 147150"/>
              <a:gd name="connsiteX9" fmla="*/ 395131 w 457200"/>
              <a:gd name="connsiteY9" fmla="*/ 61633 h 147150"/>
              <a:gd name="connsiteX10" fmla="*/ 454002 w 457200"/>
              <a:gd name="connsiteY10" fmla="*/ 9593 h 147150"/>
              <a:gd name="connsiteX11" fmla="*/ 457200 w 457200"/>
              <a:gd name="connsiteY11" fmla="*/ 0 h 147150"/>
              <a:gd name="connsiteX12" fmla="*/ 457200 w 457200"/>
              <a:gd name="connsiteY12" fmla="*/ 0 h 147150"/>
              <a:gd name="connsiteX0" fmla="*/ 0 w 457200"/>
              <a:gd name="connsiteY0" fmla="*/ 47958 h 147122"/>
              <a:gd name="connsiteX1" fmla="*/ 43439 w 457200"/>
              <a:gd name="connsiteY1" fmla="*/ 96802 h 147122"/>
              <a:gd name="connsiteX2" fmla="*/ 73535 w 457200"/>
              <a:gd name="connsiteY2" fmla="*/ 121495 h 147122"/>
              <a:gd name="connsiteX3" fmla="*/ 115099 w 457200"/>
              <a:gd name="connsiteY3" fmla="*/ 137480 h 147122"/>
              <a:gd name="connsiteX4" fmla="*/ 172648 w 457200"/>
              <a:gd name="connsiteY4" fmla="*/ 147071 h 147122"/>
              <a:gd name="connsiteX5" fmla="*/ 230198 w 457200"/>
              <a:gd name="connsiteY5" fmla="*/ 140677 h 147122"/>
              <a:gd name="connsiteX6" fmla="*/ 290945 w 457200"/>
              <a:gd name="connsiteY6" fmla="*/ 127888 h 147122"/>
              <a:gd name="connsiteX7" fmla="*/ 318398 w 457200"/>
              <a:gd name="connsiteY7" fmla="*/ 109591 h 147122"/>
              <a:gd name="connsiteX8" fmla="*/ 348495 w 457200"/>
              <a:gd name="connsiteY8" fmla="*/ 89522 h 147122"/>
              <a:gd name="connsiteX9" fmla="*/ 395131 w 457200"/>
              <a:gd name="connsiteY9" fmla="*/ 61633 h 147122"/>
              <a:gd name="connsiteX10" fmla="*/ 454002 w 457200"/>
              <a:gd name="connsiteY10" fmla="*/ 9593 h 147122"/>
              <a:gd name="connsiteX11" fmla="*/ 457200 w 457200"/>
              <a:gd name="connsiteY11" fmla="*/ 0 h 147122"/>
              <a:gd name="connsiteX12" fmla="*/ 457200 w 457200"/>
              <a:gd name="connsiteY12" fmla="*/ 0 h 147122"/>
              <a:gd name="connsiteX0" fmla="*/ 0 w 457200"/>
              <a:gd name="connsiteY0" fmla="*/ 47958 h 147138"/>
              <a:gd name="connsiteX1" fmla="*/ 43439 w 457200"/>
              <a:gd name="connsiteY1" fmla="*/ 96802 h 147138"/>
              <a:gd name="connsiteX2" fmla="*/ 73535 w 457200"/>
              <a:gd name="connsiteY2" fmla="*/ 121495 h 147138"/>
              <a:gd name="connsiteX3" fmla="*/ 115099 w 457200"/>
              <a:gd name="connsiteY3" fmla="*/ 137480 h 147138"/>
              <a:gd name="connsiteX4" fmla="*/ 172648 w 457200"/>
              <a:gd name="connsiteY4" fmla="*/ 147071 h 147138"/>
              <a:gd name="connsiteX5" fmla="*/ 230198 w 457200"/>
              <a:gd name="connsiteY5" fmla="*/ 140677 h 147138"/>
              <a:gd name="connsiteX6" fmla="*/ 290945 w 457200"/>
              <a:gd name="connsiteY6" fmla="*/ 121493 h 147138"/>
              <a:gd name="connsiteX7" fmla="*/ 318398 w 457200"/>
              <a:gd name="connsiteY7" fmla="*/ 109591 h 147138"/>
              <a:gd name="connsiteX8" fmla="*/ 348495 w 457200"/>
              <a:gd name="connsiteY8" fmla="*/ 89522 h 147138"/>
              <a:gd name="connsiteX9" fmla="*/ 395131 w 457200"/>
              <a:gd name="connsiteY9" fmla="*/ 61633 h 147138"/>
              <a:gd name="connsiteX10" fmla="*/ 454002 w 457200"/>
              <a:gd name="connsiteY10" fmla="*/ 9593 h 147138"/>
              <a:gd name="connsiteX11" fmla="*/ 457200 w 457200"/>
              <a:gd name="connsiteY11" fmla="*/ 0 h 147138"/>
              <a:gd name="connsiteX12" fmla="*/ 457200 w 457200"/>
              <a:gd name="connsiteY12" fmla="*/ 0 h 147138"/>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89522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19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5917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9115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89523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5917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09591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12789 h 147129"/>
              <a:gd name="connsiteX8" fmla="*/ 348495 w 457200"/>
              <a:gd name="connsiteY8" fmla="*/ 92720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7200"/>
              <a:gd name="connsiteY0" fmla="*/ 47958 h 147129"/>
              <a:gd name="connsiteX1" fmla="*/ 43439 w 457200"/>
              <a:gd name="connsiteY1" fmla="*/ 96802 h 147129"/>
              <a:gd name="connsiteX2" fmla="*/ 73535 w 457200"/>
              <a:gd name="connsiteY2" fmla="*/ 121495 h 147129"/>
              <a:gd name="connsiteX3" fmla="*/ 115099 w 457200"/>
              <a:gd name="connsiteY3" fmla="*/ 137480 h 147129"/>
              <a:gd name="connsiteX4" fmla="*/ 172648 w 457200"/>
              <a:gd name="connsiteY4" fmla="*/ 147071 h 147129"/>
              <a:gd name="connsiteX5" fmla="*/ 230198 w 457200"/>
              <a:gd name="connsiteY5" fmla="*/ 140677 h 147129"/>
              <a:gd name="connsiteX6" fmla="*/ 290945 w 457200"/>
              <a:gd name="connsiteY6" fmla="*/ 124691 h 147129"/>
              <a:gd name="connsiteX7" fmla="*/ 318398 w 457200"/>
              <a:gd name="connsiteY7" fmla="*/ 112789 h 147129"/>
              <a:gd name="connsiteX8" fmla="*/ 351692 w 457200"/>
              <a:gd name="connsiteY8" fmla="*/ 95917 h 147129"/>
              <a:gd name="connsiteX9" fmla="*/ 395131 w 457200"/>
              <a:gd name="connsiteY9" fmla="*/ 61633 h 147129"/>
              <a:gd name="connsiteX10" fmla="*/ 454002 w 457200"/>
              <a:gd name="connsiteY10" fmla="*/ 9593 h 147129"/>
              <a:gd name="connsiteX11" fmla="*/ 457200 w 457200"/>
              <a:gd name="connsiteY11" fmla="*/ 0 h 147129"/>
              <a:gd name="connsiteX12" fmla="*/ 457200 w 457200"/>
              <a:gd name="connsiteY12" fmla="*/ 0 h 147129"/>
              <a:gd name="connsiteX0" fmla="*/ 0 w 459289"/>
              <a:gd name="connsiteY0" fmla="*/ 47958 h 147129"/>
              <a:gd name="connsiteX1" fmla="*/ 43439 w 459289"/>
              <a:gd name="connsiteY1" fmla="*/ 96802 h 147129"/>
              <a:gd name="connsiteX2" fmla="*/ 73535 w 459289"/>
              <a:gd name="connsiteY2" fmla="*/ 121495 h 147129"/>
              <a:gd name="connsiteX3" fmla="*/ 115099 w 459289"/>
              <a:gd name="connsiteY3" fmla="*/ 137480 h 147129"/>
              <a:gd name="connsiteX4" fmla="*/ 172648 w 459289"/>
              <a:gd name="connsiteY4" fmla="*/ 147071 h 147129"/>
              <a:gd name="connsiteX5" fmla="*/ 230198 w 459289"/>
              <a:gd name="connsiteY5" fmla="*/ 140677 h 147129"/>
              <a:gd name="connsiteX6" fmla="*/ 290945 w 459289"/>
              <a:gd name="connsiteY6" fmla="*/ 124691 h 147129"/>
              <a:gd name="connsiteX7" fmla="*/ 318398 w 459289"/>
              <a:gd name="connsiteY7" fmla="*/ 112789 h 147129"/>
              <a:gd name="connsiteX8" fmla="*/ 351692 w 459289"/>
              <a:gd name="connsiteY8" fmla="*/ 95917 h 147129"/>
              <a:gd name="connsiteX9" fmla="*/ 395131 w 459289"/>
              <a:gd name="connsiteY9" fmla="*/ 64830 h 147129"/>
              <a:gd name="connsiteX10" fmla="*/ 454002 w 459289"/>
              <a:gd name="connsiteY10" fmla="*/ 9593 h 147129"/>
              <a:gd name="connsiteX11" fmla="*/ 457200 w 459289"/>
              <a:gd name="connsiteY11" fmla="*/ 0 h 147129"/>
              <a:gd name="connsiteX12" fmla="*/ 457200 w 459289"/>
              <a:gd name="connsiteY12" fmla="*/ 0 h 14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289" h="147129">
                <a:moveTo>
                  <a:pt x="0" y="47958"/>
                </a:moveTo>
                <a:cubicBezTo>
                  <a:pt x="8306" y="55033"/>
                  <a:pt x="31183" y="85612"/>
                  <a:pt x="43439" y="96802"/>
                </a:cubicBezTo>
                <a:cubicBezTo>
                  <a:pt x="55695" y="107992"/>
                  <a:pt x="61592" y="114715"/>
                  <a:pt x="73535" y="121495"/>
                </a:cubicBezTo>
                <a:cubicBezTo>
                  <a:pt x="85478" y="128275"/>
                  <a:pt x="98580" y="133217"/>
                  <a:pt x="115099" y="137480"/>
                </a:cubicBezTo>
                <a:cubicBezTo>
                  <a:pt x="131618" y="141743"/>
                  <a:pt x="153465" y="146538"/>
                  <a:pt x="172648" y="147071"/>
                </a:cubicBezTo>
                <a:cubicBezTo>
                  <a:pt x="191831" y="147604"/>
                  <a:pt x="210482" y="144407"/>
                  <a:pt x="230198" y="140677"/>
                </a:cubicBezTo>
                <a:cubicBezTo>
                  <a:pt x="249914" y="136947"/>
                  <a:pt x="276245" y="129339"/>
                  <a:pt x="290945" y="124691"/>
                </a:cubicBezTo>
                <a:cubicBezTo>
                  <a:pt x="305645" y="120043"/>
                  <a:pt x="308806" y="117585"/>
                  <a:pt x="318398" y="112789"/>
                </a:cubicBezTo>
                <a:cubicBezTo>
                  <a:pt x="327990" y="107993"/>
                  <a:pt x="338903" y="103910"/>
                  <a:pt x="351692" y="95917"/>
                </a:cubicBezTo>
                <a:cubicBezTo>
                  <a:pt x="364481" y="87924"/>
                  <a:pt x="380744" y="76020"/>
                  <a:pt x="395131" y="64830"/>
                </a:cubicBezTo>
                <a:cubicBezTo>
                  <a:pt x="409518" y="53640"/>
                  <a:pt x="443657" y="20398"/>
                  <a:pt x="454002" y="9593"/>
                </a:cubicBezTo>
                <a:cubicBezTo>
                  <a:pt x="464347" y="-1212"/>
                  <a:pt x="456134" y="3198"/>
                  <a:pt x="457200" y="0"/>
                </a:cubicBezTo>
                <a:lnTo>
                  <a:pt x="457200"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2" name="Freeform 81"/>
          <p:cNvSpPr/>
          <p:nvPr/>
        </p:nvSpPr>
        <p:spPr>
          <a:xfrm>
            <a:off x="4717596" y="4502694"/>
            <a:ext cx="326115" cy="593821"/>
          </a:xfrm>
          <a:custGeom>
            <a:avLst/>
            <a:gdLst>
              <a:gd name="connsiteX0" fmla="*/ 0 w 326115"/>
              <a:gd name="connsiteY0" fmla="*/ 601074 h 601074"/>
              <a:gd name="connsiteX1" fmla="*/ 105508 w 326115"/>
              <a:gd name="connsiteY1" fmla="*/ 479580 h 601074"/>
              <a:gd name="connsiteX2" fmla="*/ 163057 w 326115"/>
              <a:gd name="connsiteY2" fmla="*/ 367678 h 601074"/>
              <a:gd name="connsiteX3" fmla="*/ 214213 w 326115"/>
              <a:gd name="connsiteY3" fmla="*/ 281354 h 601074"/>
              <a:gd name="connsiteX4" fmla="*/ 278157 w 326115"/>
              <a:gd name="connsiteY4" fmla="*/ 143874 h 601074"/>
              <a:gd name="connsiteX5" fmla="*/ 326115 w 326115"/>
              <a:gd name="connsiteY5" fmla="*/ 0 h 601074"/>
              <a:gd name="connsiteX6" fmla="*/ 326115 w 326115"/>
              <a:gd name="connsiteY6" fmla="*/ 0 h 601074"/>
              <a:gd name="connsiteX0" fmla="*/ 0 w 326115"/>
              <a:gd name="connsiteY0" fmla="*/ 601074 h 601074"/>
              <a:gd name="connsiteX1" fmla="*/ 105508 w 326115"/>
              <a:gd name="connsiteY1" fmla="*/ 479580 h 601074"/>
              <a:gd name="connsiteX2" fmla="*/ 172648 w 326115"/>
              <a:gd name="connsiteY2" fmla="*/ 370875 h 601074"/>
              <a:gd name="connsiteX3" fmla="*/ 214213 w 326115"/>
              <a:gd name="connsiteY3" fmla="*/ 281354 h 601074"/>
              <a:gd name="connsiteX4" fmla="*/ 278157 w 326115"/>
              <a:gd name="connsiteY4" fmla="*/ 143874 h 601074"/>
              <a:gd name="connsiteX5" fmla="*/ 326115 w 326115"/>
              <a:gd name="connsiteY5" fmla="*/ 0 h 601074"/>
              <a:gd name="connsiteX6" fmla="*/ 326115 w 326115"/>
              <a:gd name="connsiteY6" fmla="*/ 0 h 601074"/>
              <a:gd name="connsiteX0" fmla="*/ 0 w 326115"/>
              <a:gd name="connsiteY0" fmla="*/ 601074 h 601074"/>
              <a:gd name="connsiteX1" fmla="*/ 105508 w 326115"/>
              <a:gd name="connsiteY1" fmla="*/ 479580 h 601074"/>
              <a:gd name="connsiteX2" fmla="*/ 172648 w 326115"/>
              <a:gd name="connsiteY2" fmla="*/ 370875 h 601074"/>
              <a:gd name="connsiteX3" fmla="*/ 220608 w 326115"/>
              <a:gd name="connsiteY3" fmla="*/ 281354 h 601074"/>
              <a:gd name="connsiteX4" fmla="*/ 278157 w 326115"/>
              <a:gd name="connsiteY4" fmla="*/ 143874 h 601074"/>
              <a:gd name="connsiteX5" fmla="*/ 326115 w 326115"/>
              <a:gd name="connsiteY5" fmla="*/ 0 h 601074"/>
              <a:gd name="connsiteX6" fmla="*/ 326115 w 326115"/>
              <a:gd name="connsiteY6" fmla="*/ 0 h 601074"/>
              <a:gd name="connsiteX0" fmla="*/ 0 w 326115"/>
              <a:gd name="connsiteY0" fmla="*/ 601074 h 601074"/>
              <a:gd name="connsiteX1" fmla="*/ 105508 w 326115"/>
              <a:gd name="connsiteY1" fmla="*/ 479580 h 601074"/>
              <a:gd name="connsiteX2" fmla="*/ 172648 w 326115"/>
              <a:gd name="connsiteY2" fmla="*/ 370875 h 601074"/>
              <a:gd name="connsiteX3" fmla="*/ 220608 w 326115"/>
              <a:gd name="connsiteY3" fmla="*/ 281354 h 601074"/>
              <a:gd name="connsiteX4" fmla="*/ 278157 w 326115"/>
              <a:gd name="connsiteY4" fmla="*/ 143874 h 601074"/>
              <a:gd name="connsiteX5" fmla="*/ 297340 w 326115"/>
              <a:gd name="connsiteY5" fmla="*/ 105508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72648 w 326115"/>
              <a:gd name="connsiteY2" fmla="*/ 370875 h 601074"/>
              <a:gd name="connsiteX3" fmla="*/ 220608 w 326115"/>
              <a:gd name="connsiteY3" fmla="*/ 281354 h 601074"/>
              <a:gd name="connsiteX4" fmla="*/ 278157 w 326115"/>
              <a:gd name="connsiteY4" fmla="*/ 143874 h 601074"/>
              <a:gd name="connsiteX5" fmla="*/ 297340 w 326115"/>
              <a:gd name="connsiteY5" fmla="*/ 105508 h 601074"/>
              <a:gd name="connsiteX6" fmla="*/ 326115 w 326115"/>
              <a:gd name="connsiteY6" fmla="*/ 0 h 601074"/>
              <a:gd name="connsiteX7" fmla="*/ 326115 w 326115"/>
              <a:gd name="connsiteY7" fmla="*/ 0 h 601074"/>
              <a:gd name="connsiteX0" fmla="*/ 0 w 326115"/>
              <a:gd name="connsiteY0" fmla="*/ 601074 h 601074"/>
              <a:gd name="connsiteX1" fmla="*/ 105508 w 326115"/>
              <a:gd name="connsiteY1" fmla="*/ 479580 h 601074"/>
              <a:gd name="connsiteX2" fmla="*/ 172648 w 326115"/>
              <a:gd name="connsiteY2" fmla="*/ 370875 h 601074"/>
              <a:gd name="connsiteX3" fmla="*/ 220608 w 326115"/>
              <a:gd name="connsiteY3" fmla="*/ 281354 h 601074"/>
              <a:gd name="connsiteX4" fmla="*/ 278157 w 326115"/>
              <a:gd name="connsiteY4" fmla="*/ 143874 h 601074"/>
              <a:gd name="connsiteX5" fmla="*/ 294143 w 326115"/>
              <a:gd name="connsiteY5" fmla="*/ 99113 h 601074"/>
              <a:gd name="connsiteX6" fmla="*/ 326115 w 326115"/>
              <a:gd name="connsiteY6" fmla="*/ 0 h 601074"/>
              <a:gd name="connsiteX7" fmla="*/ 326115 w 326115"/>
              <a:gd name="connsiteY7" fmla="*/ 0 h 6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115" h="601074">
                <a:moveTo>
                  <a:pt x="0" y="601074"/>
                </a:moveTo>
                <a:cubicBezTo>
                  <a:pt x="39166" y="559776"/>
                  <a:pt x="76733" y="517946"/>
                  <a:pt x="105508" y="479580"/>
                </a:cubicBezTo>
                <a:cubicBezTo>
                  <a:pt x="134283" y="441214"/>
                  <a:pt x="153465" y="403913"/>
                  <a:pt x="172648" y="370875"/>
                </a:cubicBezTo>
                <a:cubicBezTo>
                  <a:pt x="191831" y="337837"/>
                  <a:pt x="203023" y="319187"/>
                  <a:pt x="220608" y="281354"/>
                </a:cubicBezTo>
                <a:cubicBezTo>
                  <a:pt x="238193" y="243521"/>
                  <a:pt x="265901" y="174248"/>
                  <a:pt x="278157" y="143874"/>
                </a:cubicBezTo>
                <a:cubicBezTo>
                  <a:pt x="290413" y="113501"/>
                  <a:pt x="286150" y="123092"/>
                  <a:pt x="294143" y="99113"/>
                </a:cubicBezTo>
                <a:cubicBezTo>
                  <a:pt x="302136" y="75134"/>
                  <a:pt x="320786" y="16519"/>
                  <a:pt x="326115" y="0"/>
                </a:cubicBezTo>
                <a:lnTo>
                  <a:pt x="326115"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Freeform 82"/>
          <p:cNvSpPr/>
          <p:nvPr/>
        </p:nvSpPr>
        <p:spPr>
          <a:xfrm>
            <a:off x="1953490" y="3814152"/>
            <a:ext cx="949978" cy="1377898"/>
          </a:xfrm>
          <a:custGeom>
            <a:avLst/>
            <a:gdLst>
              <a:gd name="connsiteX0" fmla="*/ 0 w 907284"/>
              <a:gd name="connsiteY0" fmla="*/ 1376937 h 1376937"/>
              <a:gd name="connsiteX1" fmla="*/ 88950 w 907284"/>
              <a:gd name="connsiteY1" fmla="*/ 1355589 h 1376937"/>
              <a:gd name="connsiteX2" fmla="*/ 163667 w 907284"/>
              <a:gd name="connsiteY2" fmla="*/ 1312893 h 1376937"/>
              <a:gd name="connsiteX3" fmla="*/ 252617 w 907284"/>
              <a:gd name="connsiteY3" fmla="*/ 1241734 h 1376937"/>
              <a:gd name="connsiteX4" fmla="*/ 348682 w 907284"/>
              <a:gd name="connsiteY4" fmla="*/ 1110089 h 1376937"/>
              <a:gd name="connsiteX5" fmla="*/ 441190 w 907284"/>
              <a:gd name="connsiteY5" fmla="*/ 935748 h 1376937"/>
              <a:gd name="connsiteX6" fmla="*/ 537255 w 907284"/>
              <a:gd name="connsiteY6" fmla="*/ 718711 h 1376937"/>
              <a:gd name="connsiteX7" fmla="*/ 622646 w 907284"/>
              <a:gd name="connsiteY7" fmla="*/ 469653 h 1376937"/>
              <a:gd name="connsiteX8" fmla="*/ 704480 w 907284"/>
              <a:gd name="connsiteY8" fmla="*/ 281080 h 1376937"/>
              <a:gd name="connsiteX9" fmla="*/ 761407 w 907284"/>
              <a:gd name="connsiteY9" fmla="*/ 160109 h 1376937"/>
              <a:gd name="connsiteX10" fmla="*/ 821893 w 907284"/>
              <a:gd name="connsiteY10" fmla="*/ 71159 h 1376937"/>
              <a:gd name="connsiteX11" fmla="*/ 907284 w 907284"/>
              <a:gd name="connsiteY11" fmla="*/ 0 h 1376937"/>
              <a:gd name="connsiteX12" fmla="*/ 907284 w 907284"/>
              <a:gd name="connsiteY12" fmla="*/ 0 h 1376937"/>
              <a:gd name="connsiteX0" fmla="*/ 0 w 914399"/>
              <a:gd name="connsiteY0" fmla="*/ 1373379 h 1373379"/>
              <a:gd name="connsiteX1" fmla="*/ 96065 w 914399"/>
              <a:gd name="connsiteY1" fmla="*/ 1355589 h 1373379"/>
              <a:gd name="connsiteX2" fmla="*/ 170782 w 914399"/>
              <a:gd name="connsiteY2" fmla="*/ 1312893 h 1373379"/>
              <a:gd name="connsiteX3" fmla="*/ 259732 w 914399"/>
              <a:gd name="connsiteY3" fmla="*/ 1241734 h 1373379"/>
              <a:gd name="connsiteX4" fmla="*/ 355797 w 914399"/>
              <a:gd name="connsiteY4" fmla="*/ 1110089 h 1373379"/>
              <a:gd name="connsiteX5" fmla="*/ 448305 w 914399"/>
              <a:gd name="connsiteY5" fmla="*/ 935748 h 1373379"/>
              <a:gd name="connsiteX6" fmla="*/ 544370 w 914399"/>
              <a:gd name="connsiteY6" fmla="*/ 718711 h 1373379"/>
              <a:gd name="connsiteX7" fmla="*/ 629761 w 914399"/>
              <a:gd name="connsiteY7" fmla="*/ 469653 h 1373379"/>
              <a:gd name="connsiteX8" fmla="*/ 711595 w 914399"/>
              <a:gd name="connsiteY8" fmla="*/ 281080 h 1373379"/>
              <a:gd name="connsiteX9" fmla="*/ 768522 w 914399"/>
              <a:gd name="connsiteY9" fmla="*/ 160109 h 1373379"/>
              <a:gd name="connsiteX10" fmla="*/ 829008 w 914399"/>
              <a:gd name="connsiteY10" fmla="*/ 71159 h 1373379"/>
              <a:gd name="connsiteX11" fmla="*/ 914399 w 914399"/>
              <a:gd name="connsiteY11" fmla="*/ 0 h 1373379"/>
              <a:gd name="connsiteX12" fmla="*/ 914399 w 914399"/>
              <a:gd name="connsiteY12" fmla="*/ 0 h 1373379"/>
              <a:gd name="connsiteX0" fmla="*/ 0 w 914399"/>
              <a:gd name="connsiteY0" fmla="*/ 1380495 h 1380495"/>
              <a:gd name="connsiteX1" fmla="*/ 96065 w 914399"/>
              <a:gd name="connsiteY1" fmla="*/ 1355589 h 1380495"/>
              <a:gd name="connsiteX2" fmla="*/ 170782 w 914399"/>
              <a:gd name="connsiteY2" fmla="*/ 1312893 h 1380495"/>
              <a:gd name="connsiteX3" fmla="*/ 259732 w 914399"/>
              <a:gd name="connsiteY3" fmla="*/ 1241734 h 1380495"/>
              <a:gd name="connsiteX4" fmla="*/ 355797 w 914399"/>
              <a:gd name="connsiteY4" fmla="*/ 1110089 h 1380495"/>
              <a:gd name="connsiteX5" fmla="*/ 448305 w 914399"/>
              <a:gd name="connsiteY5" fmla="*/ 935748 h 1380495"/>
              <a:gd name="connsiteX6" fmla="*/ 544370 w 914399"/>
              <a:gd name="connsiteY6" fmla="*/ 718711 h 1380495"/>
              <a:gd name="connsiteX7" fmla="*/ 629761 w 914399"/>
              <a:gd name="connsiteY7" fmla="*/ 469653 h 1380495"/>
              <a:gd name="connsiteX8" fmla="*/ 711595 w 914399"/>
              <a:gd name="connsiteY8" fmla="*/ 281080 h 1380495"/>
              <a:gd name="connsiteX9" fmla="*/ 768522 w 914399"/>
              <a:gd name="connsiteY9" fmla="*/ 160109 h 1380495"/>
              <a:gd name="connsiteX10" fmla="*/ 829008 w 914399"/>
              <a:gd name="connsiteY10" fmla="*/ 71159 h 1380495"/>
              <a:gd name="connsiteX11" fmla="*/ 914399 w 914399"/>
              <a:gd name="connsiteY11" fmla="*/ 0 h 1380495"/>
              <a:gd name="connsiteX12" fmla="*/ 914399 w 914399"/>
              <a:gd name="connsiteY12" fmla="*/ 0 h 1380495"/>
              <a:gd name="connsiteX0" fmla="*/ 0 w 925073"/>
              <a:gd name="connsiteY0" fmla="*/ 1380495 h 1380495"/>
              <a:gd name="connsiteX1" fmla="*/ 106739 w 925073"/>
              <a:gd name="connsiteY1" fmla="*/ 1355589 h 1380495"/>
              <a:gd name="connsiteX2" fmla="*/ 181456 w 925073"/>
              <a:gd name="connsiteY2" fmla="*/ 1312893 h 1380495"/>
              <a:gd name="connsiteX3" fmla="*/ 270406 w 925073"/>
              <a:gd name="connsiteY3" fmla="*/ 1241734 h 1380495"/>
              <a:gd name="connsiteX4" fmla="*/ 366471 w 925073"/>
              <a:gd name="connsiteY4" fmla="*/ 1110089 h 1380495"/>
              <a:gd name="connsiteX5" fmla="*/ 458979 w 925073"/>
              <a:gd name="connsiteY5" fmla="*/ 935748 h 1380495"/>
              <a:gd name="connsiteX6" fmla="*/ 555044 w 925073"/>
              <a:gd name="connsiteY6" fmla="*/ 718711 h 1380495"/>
              <a:gd name="connsiteX7" fmla="*/ 640435 w 925073"/>
              <a:gd name="connsiteY7" fmla="*/ 469653 h 1380495"/>
              <a:gd name="connsiteX8" fmla="*/ 722269 w 925073"/>
              <a:gd name="connsiteY8" fmla="*/ 281080 h 1380495"/>
              <a:gd name="connsiteX9" fmla="*/ 779196 w 925073"/>
              <a:gd name="connsiteY9" fmla="*/ 160109 h 1380495"/>
              <a:gd name="connsiteX10" fmla="*/ 839682 w 925073"/>
              <a:gd name="connsiteY10" fmla="*/ 71159 h 1380495"/>
              <a:gd name="connsiteX11" fmla="*/ 925073 w 925073"/>
              <a:gd name="connsiteY11" fmla="*/ 0 h 1380495"/>
              <a:gd name="connsiteX12" fmla="*/ 925073 w 925073"/>
              <a:gd name="connsiteY12" fmla="*/ 0 h 1380495"/>
              <a:gd name="connsiteX0" fmla="*/ 0 w 928631"/>
              <a:gd name="connsiteY0" fmla="*/ 1376937 h 1376937"/>
              <a:gd name="connsiteX1" fmla="*/ 110297 w 928631"/>
              <a:gd name="connsiteY1" fmla="*/ 1355589 h 1376937"/>
              <a:gd name="connsiteX2" fmla="*/ 185014 w 928631"/>
              <a:gd name="connsiteY2" fmla="*/ 1312893 h 1376937"/>
              <a:gd name="connsiteX3" fmla="*/ 273964 w 928631"/>
              <a:gd name="connsiteY3" fmla="*/ 1241734 h 1376937"/>
              <a:gd name="connsiteX4" fmla="*/ 370029 w 928631"/>
              <a:gd name="connsiteY4" fmla="*/ 1110089 h 1376937"/>
              <a:gd name="connsiteX5" fmla="*/ 462537 w 928631"/>
              <a:gd name="connsiteY5" fmla="*/ 935748 h 1376937"/>
              <a:gd name="connsiteX6" fmla="*/ 558602 w 928631"/>
              <a:gd name="connsiteY6" fmla="*/ 718711 h 1376937"/>
              <a:gd name="connsiteX7" fmla="*/ 643993 w 928631"/>
              <a:gd name="connsiteY7" fmla="*/ 469653 h 1376937"/>
              <a:gd name="connsiteX8" fmla="*/ 725827 w 928631"/>
              <a:gd name="connsiteY8" fmla="*/ 281080 h 1376937"/>
              <a:gd name="connsiteX9" fmla="*/ 782754 w 928631"/>
              <a:gd name="connsiteY9" fmla="*/ 160109 h 1376937"/>
              <a:gd name="connsiteX10" fmla="*/ 843240 w 928631"/>
              <a:gd name="connsiteY10" fmla="*/ 71159 h 1376937"/>
              <a:gd name="connsiteX11" fmla="*/ 928631 w 928631"/>
              <a:gd name="connsiteY11" fmla="*/ 0 h 1376937"/>
              <a:gd name="connsiteX12" fmla="*/ 928631 w 928631"/>
              <a:gd name="connsiteY12" fmla="*/ 0 h 1376937"/>
              <a:gd name="connsiteX0" fmla="*/ 0 w 928631"/>
              <a:gd name="connsiteY0" fmla="*/ 1376937 h 1376937"/>
              <a:gd name="connsiteX1" fmla="*/ 110297 w 928631"/>
              <a:gd name="connsiteY1" fmla="*/ 1355589 h 1376937"/>
              <a:gd name="connsiteX2" fmla="*/ 185014 w 928631"/>
              <a:gd name="connsiteY2" fmla="*/ 1312893 h 1376937"/>
              <a:gd name="connsiteX3" fmla="*/ 273964 w 928631"/>
              <a:gd name="connsiteY3" fmla="*/ 1241734 h 1376937"/>
              <a:gd name="connsiteX4" fmla="*/ 370029 w 928631"/>
              <a:gd name="connsiteY4" fmla="*/ 1110089 h 1376937"/>
              <a:gd name="connsiteX5" fmla="*/ 462537 w 928631"/>
              <a:gd name="connsiteY5" fmla="*/ 935748 h 1376937"/>
              <a:gd name="connsiteX6" fmla="*/ 558602 w 928631"/>
              <a:gd name="connsiteY6" fmla="*/ 718711 h 1376937"/>
              <a:gd name="connsiteX7" fmla="*/ 643993 w 928631"/>
              <a:gd name="connsiteY7" fmla="*/ 469653 h 1376937"/>
              <a:gd name="connsiteX8" fmla="*/ 725827 w 928631"/>
              <a:gd name="connsiteY8" fmla="*/ 281080 h 1376937"/>
              <a:gd name="connsiteX9" fmla="*/ 782754 w 928631"/>
              <a:gd name="connsiteY9" fmla="*/ 160109 h 1376937"/>
              <a:gd name="connsiteX10" fmla="*/ 843240 w 928631"/>
              <a:gd name="connsiteY10" fmla="*/ 71159 h 1376937"/>
              <a:gd name="connsiteX11" fmla="*/ 928631 w 928631"/>
              <a:gd name="connsiteY11" fmla="*/ 0 h 1376937"/>
              <a:gd name="connsiteX12" fmla="*/ 928631 w 928631"/>
              <a:gd name="connsiteY12" fmla="*/ 0 h 1376937"/>
              <a:gd name="connsiteX0" fmla="*/ 0 w 928631"/>
              <a:gd name="connsiteY0" fmla="*/ 1376937 h 1376937"/>
              <a:gd name="connsiteX1" fmla="*/ 110297 w 928631"/>
              <a:gd name="connsiteY1" fmla="*/ 1355589 h 1376937"/>
              <a:gd name="connsiteX2" fmla="*/ 185014 w 928631"/>
              <a:gd name="connsiteY2" fmla="*/ 1312893 h 1376937"/>
              <a:gd name="connsiteX3" fmla="*/ 273964 w 928631"/>
              <a:gd name="connsiteY3" fmla="*/ 1241734 h 1376937"/>
              <a:gd name="connsiteX4" fmla="*/ 370029 w 928631"/>
              <a:gd name="connsiteY4" fmla="*/ 1110089 h 1376937"/>
              <a:gd name="connsiteX5" fmla="*/ 462537 w 928631"/>
              <a:gd name="connsiteY5" fmla="*/ 935748 h 1376937"/>
              <a:gd name="connsiteX6" fmla="*/ 558602 w 928631"/>
              <a:gd name="connsiteY6" fmla="*/ 718711 h 1376937"/>
              <a:gd name="connsiteX7" fmla="*/ 643993 w 928631"/>
              <a:gd name="connsiteY7" fmla="*/ 469653 h 1376937"/>
              <a:gd name="connsiteX8" fmla="*/ 725827 w 928631"/>
              <a:gd name="connsiteY8" fmla="*/ 281080 h 1376937"/>
              <a:gd name="connsiteX9" fmla="*/ 782754 w 928631"/>
              <a:gd name="connsiteY9" fmla="*/ 160109 h 1376937"/>
              <a:gd name="connsiteX10" fmla="*/ 843240 w 928631"/>
              <a:gd name="connsiteY10" fmla="*/ 71159 h 1376937"/>
              <a:gd name="connsiteX11" fmla="*/ 928631 w 928631"/>
              <a:gd name="connsiteY11" fmla="*/ 0 h 1376937"/>
              <a:gd name="connsiteX12" fmla="*/ 928631 w 928631"/>
              <a:gd name="connsiteY12" fmla="*/ 0 h 1376937"/>
              <a:gd name="connsiteX0" fmla="*/ 0 w 928631"/>
              <a:gd name="connsiteY0" fmla="*/ 1376937 h 1376937"/>
              <a:gd name="connsiteX1" fmla="*/ 110297 w 928631"/>
              <a:gd name="connsiteY1" fmla="*/ 1355589 h 1376937"/>
              <a:gd name="connsiteX2" fmla="*/ 185014 w 928631"/>
              <a:gd name="connsiteY2" fmla="*/ 1316451 h 1376937"/>
              <a:gd name="connsiteX3" fmla="*/ 273964 w 928631"/>
              <a:gd name="connsiteY3" fmla="*/ 1241734 h 1376937"/>
              <a:gd name="connsiteX4" fmla="*/ 370029 w 928631"/>
              <a:gd name="connsiteY4" fmla="*/ 1110089 h 1376937"/>
              <a:gd name="connsiteX5" fmla="*/ 462537 w 928631"/>
              <a:gd name="connsiteY5" fmla="*/ 935748 h 1376937"/>
              <a:gd name="connsiteX6" fmla="*/ 558602 w 928631"/>
              <a:gd name="connsiteY6" fmla="*/ 718711 h 1376937"/>
              <a:gd name="connsiteX7" fmla="*/ 643993 w 928631"/>
              <a:gd name="connsiteY7" fmla="*/ 469653 h 1376937"/>
              <a:gd name="connsiteX8" fmla="*/ 725827 w 928631"/>
              <a:gd name="connsiteY8" fmla="*/ 281080 h 1376937"/>
              <a:gd name="connsiteX9" fmla="*/ 782754 w 928631"/>
              <a:gd name="connsiteY9" fmla="*/ 160109 h 1376937"/>
              <a:gd name="connsiteX10" fmla="*/ 843240 w 928631"/>
              <a:gd name="connsiteY10" fmla="*/ 71159 h 1376937"/>
              <a:gd name="connsiteX11" fmla="*/ 928631 w 928631"/>
              <a:gd name="connsiteY11" fmla="*/ 0 h 1376937"/>
              <a:gd name="connsiteX12" fmla="*/ 928631 w 928631"/>
              <a:gd name="connsiteY12" fmla="*/ 0 h 1376937"/>
              <a:gd name="connsiteX0" fmla="*/ 0 w 937162"/>
              <a:gd name="connsiteY0" fmla="*/ 1384509 h 1384509"/>
              <a:gd name="connsiteX1" fmla="*/ 110297 w 937162"/>
              <a:gd name="connsiteY1" fmla="*/ 1363161 h 1384509"/>
              <a:gd name="connsiteX2" fmla="*/ 185014 w 937162"/>
              <a:gd name="connsiteY2" fmla="*/ 1324023 h 1384509"/>
              <a:gd name="connsiteX3" fmla="*/ 273964 w 937162"/>
              <a:gd name="connsiteY3" fmla="*/ 1249306 h 1384509"/>
              <a:gd name="connsiteX4" fmla="*/ 370029 w 937162"/>
              <a:gd name="connsiteY4" fmla="*/ 1117661 h 1384509"/>
              <a:gd name="connsiteX5" fmla="*/ 462537 w 937162"/>
              <a:gd name="connsiteY5" fmla="*/ 943320 h 1384509"/>
              <a:gd name="connsiteX6" fmla="*/ 558602 w 937162"/>
              <a:gd name="connsiteY6" fmla="*/ 726283 h 1384509"/>
              <a:gd name="connsiteX7" fmla="*/ 643993 w 937162"/>
              <a:gd name="connsiteY7" fmla="*/ 477225 h 1384509"/>
              <a:gd name="connsiteX8" fmla="*/ 725827 w 937162"/>
              <a:gd name="connsiteY8" fmla="*/ 288652 h 1384509"/>
              <a:gd name="connsiteX9" fmla="*/ 782754 w 937162"/>
              <a:gd name="connsiteY9" fmla="*/ 167681 h 1384509"/>
              <a:gd name="connsiteX10" fmla="*/ 843240 w 937162"/>
              <a:gd name="connsiteY10" fmla="*/ 78731 h 1384509"/>
              <a:gd name="connsiteX11" fmla="*/ 928631 w 937162"/>
              <a:gd name="connsiteY11" fmla="*/ 7572 h 1384509"/>
              <a:gd name="connsiteX12" fmla="*/ 935746 w 937162"/>
              <a:gd name="connsiteY12" fmla="*/ 456 h 1384509"/>
              <a:gd name="connsiteX0" fmla="*/ 0 w 939304"/>
              <a:gd name="connsiteY0" fmla="*/ 1387611 h 1387611"/>
              <a:gd name="connsiteX1" fmla="*/ 110297 w 939304"/>
              <a:gd name="connsiteY1" fmla="*/ 1366263 h 1387611"/>
              <a:gd name="connsiteX2" fmla="*/ 185014 w 939304"/>
              <a:gd name="connsiteY2" fmla="*/ 1327125 h 1387611"/>
              <a:gd name="connsiteX3" fmla="*/ 273964 w 939304"/>
              <a:gd name="connsiteY3" fmla="*/ 1252408 h 1387611"/>
              <a:gd name="connsiteX4" fmla="*/ 370029 w 939304"/>
              <a:gd name="connsiteY4" fmla="*/ 1120763 h 1387611"/>
              <a:gd name="connsiteX5" fmla="*/ 462537 w 939304"/>
              <a:gd name="connsiteY5" fmla="*/ 946422 h 1387611"/>
              <a:gd name="connsiteX6" fmla="*/ 558602 w 939304"/>
              <a:gd name="connsiteY6" fmla="*/ 729385 h 1387611"/>
              <a:gd name="connsiteX7" fmla="*/ 643993 w 939304"/>
              <a:gd name="connsiteY7" fmla="*/ 480327 h 1387611"/>
              <a:gd name="connsiteX8" fmla="*/ 725827 w 939304"/>
              <a:gd name="connsiteY8" fmla="*/ 291754 h 1387611"/>
              <a:gd name="connsiteX9" fmla="*/ 782754 w 939304"/>
              <a:gd name="connsiteY9" fmla="*/ 170783 h 1387611"/>
              <a:gd name="connsiteX10" fmla="*/ 843240 w 939304"/>
              <a:gd name="connsiteY10" fmla="*/ 81833 h 1387611"/>
              <a:gd name="connsiteX11" fmla="*/ 928631 w 939304"/>
              <a:gd name="connsiteY11" fmla="*/ 10674 h 1387611"/>
              <a:gd name="connsiteX12" fmla="*/ 939304 w 939304"/>
              <a:gd name="connsiteY12" fmla="*/ 0 h 1387611"/>
              <a:gd name="connsiteX0" fmla="*/ 0 w 939304"/>
              <a:gd name="connsiteY0" fmla="*/ 1391169 h 1391169"/>
              <a:gd name="connsiteX1" fmla="*/ 110297 w 939304"/>
              <a:gd name="connsiteY1" fmla="*/ 1369821 h 1391169"/>
              <a:gd name="connsiteX2" fmla="*/ 185014 w 939304"/>
              <a:gd name="connsiteY2" fmla="*/ 1330683 h 1391169"/>
              <a:gd name="connsiteX3" fmla="*/ 273964 w 939304"/>
              <a:gd name="connsiteY3" fmla="*/ 1255966 h 1391169"/>
              <a:gd name="connsiteX4" fmla="*/ 370029 w 939304"/>
              <a:gd name="connsiteY4" fmla="*/ 1124321 h 1391169"/>
              <a:gd name="connsiteX5" fmla="*/ 462537 w 939304"/>
              <a:gd name="connsiteY5" fmla="*/ 949980 h 1391169"/>
              <a:gd name="connsiteX6" fmla="*/ 558602 w 939304"/>
              <a:gd name="connsiteY6" fmla="*/ 732943 h 1391169"/>
              <a:gd name="connsiteX7" fmla="*/ 643993 w 939304"/>
              <a:gd name="connsiteY7" fmla="*/ 483885 h 1391169"/>
              <a:gd name="connsiteX8" fmla="*/ 725827 w 939304"/>
              <a:gd name="connsiteY8" fmla="*/ 295312 h 1391169"/>
              <a:gd name="connsiteX9" fmla="*/ 782754 w 939304"/>
              <a:gd name="connsiteY9" fmla="*/ 174341 h 1391169"/>
              <a:gd name="connsiteX10" fmla="*/ 843240 w 939304"/>
              <a:gd name="connsiteY10" fmla="*/ 85391 h 1391169"/>
              <a:gd name="connsiteX11" fmla="*/ 928631 w 939304"/>
              <a:gd name="connsiteY11" fmla="*/ 14232 h 1391169"/>
              <a:gd name="connsiteX12" fmla="*/ 939304 w 939304"/>
              <a:gd name="connsiteY12" fmla="*/ 0 h 1391169"/>
              <a:gd name="connsiteX0" fmla="*/ 0 w 939304"/>
              <a:gd name="connsiteY0" fmla="*/ 1391169 h 1391169"/>
              <a:gd name="connsiteX1" fmla="*/ 110297 w 939304"/>
              <a:gd name="connsiteY1" fmla="*/ 1369821 h 1391169"/>
              <a:gd name="connsiteX2" fmla="*/ 185014 w 939304"/>
              <a:gd name="connsiteY2" fmla="*/ 1330683 h 1391169"/>
              <a:gd name="connsiteX3" fmla="*/ 273964 w 939304"/>
              <a:gd name="connsiteY3" fmla="*/ 1255966 h 1391169"/>
              <a:gd name="connsiteX4" fmla="*/ 370029 w 939304"/>
              <a:gd name="connsiteY4" fmla="*/ 1124321 h 1391169"/>
              <a:gd name="connsiteX5" fmla="*/ 462537 w 939304"/>
              <a:gd name="connsiteY5" fmla="*/ 949980 h 1391169"/>
              <a:gd name="connsiteX6" fmla="*/ 558602 w 939304"/>
              <a:gd name="connsiteY6" fmla="*/ 732943 h 1391169"/>
              <a:gd name="connsiteX7" fmla="*/ 643993 w 939304"/>
              <a:gd name="connsiteY7" fmla="*/ 483885 h 1391169"/>
              <a:gd name="connsiteX8" fmla="*/ 725827 w 939304"/>
              <a:gd name="connsiteY8" fmla="*/ 295312 h 1391169"/>
              <a:gd name="connsiteX9" fmla="*/ 782754 w 939304"/>
              <a:gd name="connsiteY9" fmla="*/ 174341 h 1391169"/>
              <a:gd name="connsiteX10" fmla="*/ 843240 w 939304"/>
              <a:gd name="connsiteY10" fmla="*/ 85391 h 1391169"/>
              <a:gd name="connsiteX11" fmla="*/ 928631 w 939304"/>
              <a:gd name="connsiteY11" fmla="*/ 14232 h 1391169"/>
              <a:gd name="connsiteX12" fmla="*/ 939304 w 939304"/>
              <a:gd name="connsiteY12" fmla="*/ 0 h 1391169"/>
              <a:gd name="connsiteX0" fmla="*/ 0 w 949978"/>
              <a:gd name="connsiteY0" fmla="*/ 1394727 h 1394727"/>
              <a:gd name="connsiteX1" fmla="*/ 110297 w 949978"/>
              <a:gd name="connsiteY1" fmla="*/ 1373379 h 1394727"/>
              <a:gd name="connsiteX2" fmla="*/ 185014 w 949978"/>
              <a:gd name="connsiteY2" fmla="*/ 1334241 h 1394727"/>
              <a:gd name="connsiteX3" fmla="*/ 273964 w 949978"/>
              <a:gd name="connsiteY3" fmla="*/ 1259524 h 1394727"/>
              <a:gd name="connsiteX4" fmla="*/ 370029 w 949978"/>
              <a:gd name="connsiteY4" fmla="*/ 1127879 h 1394727"/>
              <a:gd name="connsiteX5" fmla="*/ 462537 w 949978"/>
              <a:gd name="connsiteY5" fmla="*/ 953538 h 1394727"/>
              <a:gd name="connsiteX6" fmla="*/ 558602 w 949978"/>
              <a:gd name="connsiteY6" fmla="*/ 736501 h 1394727"/>
              <a:gd name="connsiteX7" fmla="*/ 643993 w 949978"/>
              <a:gd name="connsiteY7" fmla="*/ 487443 h 1394727"/>
              <a:gd name="connsiteX8" fmla="*/ 725827 w 949978"/>
              <a:gd name="connsiteY8" fmla="*/ 298870 h 1394727"/>
              <a:gd name="connsiteX9" fmla="*/ 782754 w 949978"/>
              <a:gd name="connsiteY9" fmla="*/ 177899 h 1394727"/>
              <a:gd name="connsiteX10" fmla="*/ 843240 w 949978"/>
              <a:gd name="connsiteY10" fmla="*/ 88949 h 1394727"/>
              <a:gd name="connsiteX11" fmla="*/ 928631 w 949978"/>
              <a:gd name="connsiteY11" fmla="*/ 17790 h 1394727"/>
              <a:gd name="connsiteX12" fmla="*/ 949978 w 949978"/>
              <a:gd name="connsiteY12" fmla="*/ 0 h 1394727"/>
              <a:gd name="connsiteX0" fmla="*/ 0 w 949978"/>
              <a:gd name="connsiteY0" fmla="*/ 1394727 h 1394727"/>
              <a:gd name="connsiteX1" fmla="*/ 110297 w 949978"/>
              <a:gd name="connsiteY1" fmla="*/ 1373379 h 1394727"/>
              <a:gd name="connsiteX2" fmla="*/ 185014 w 949978"/>
              <a:gd name="connsiteY2" fmla="*/ 1334241 h 1394727"/>
              <a:gd name="connsiteX3" fmla="*/ 273964 w 949978"/>
              <a:gd name="connsiteY3" fmla="*/ 1259524 h 1394727"/>
              <a:gd name="connsiteX4" fmla="*/ 370029 w 949978"/>
              <a:gd name="connsiteY4" fmla="*/ 1127879 h 1394727"/>
              <a:gd name="connsiteX5" fmla="*/ 462537 w 949978"/>
              <a:gd name="connsiteY5" fmla="*/ 953538 h 1394727"/>
              <a:gd name="connsiteX6" fmla="*/ 558602 w 949978"/>
              <a:gd name="connsiteY6" fmla="*/ 736501 h 1394727"/>
              <a:gd name="connsiteX7" fmla="*/ 643993 w 949978"/>
              <a:gd name="connsiteY7" fmla="*/ 487443 h 1394727"/>
              <a:gd name="connsiteX8" fmla="*/ 725827 w 949978"/>
              <a:gd name="connsiteY8" fmla="*/ 298870 h 1394727"/>
              <a:gd name="connsiteX9" fmla="*/ 782754 w 949978"/>
              <a:gd name="connsiteY9" fmla="*/ 177899 h 1394727"/>
              <a:gd name="connsiteX10" fmla="*/ 843240 w 949978"/>
              <a:gd name="connsiteY10" fmla="*/ 88949 h 1394727"/>
              <a:gd name="connsiteX11" fmla="*/ 900168 w 949978"/>
              <a:gd name="connsiteY11" fmla="*/ 28464 h 1394727"/>
              <a:gd name="connsiteX12" fmla="*/ 928631 w 949978"/>
              <a:gd name="connsiteY12" fmla="*/ 17790 h 1394727"/>
              <a:gd name="connsiteX13" fmla="*/ 949978 w 949978"/>
              <a:gd name="connsiteY13" fmla="*/ 0 h 1394727"/>
              <a:gd name="connsiteX0" fmla="*/ 0 w 949978"/>
              <a:gd name="connsiteY0" fmla="*/ 1394727 h 1394727"/>
              <a:gd name="connsiteX1" fmla="*/ 110297 w 949978"/>
              <a:gd name="connsiteY1" fmla="*/ 1373379 h 1394727"/>
              <a:gd name="connsiteX2" fmla="*/ 185014 w 949978"/>
              <a:gd name="connsiteY2" fmla="*/ 1334241 h 1394727"/>
              <a:gd name="connsiteX3" fmla="*/ 273964 w 949978"/>
              <a:gd name="connsiteY3" fmla="*/ 1259524 h 1394727"/>
              <a:gd name="connsiteX4" fmla="*/ 370029 w 949978"/>
              <a:gd name="connsiteY4" fmla="*/ 1127879 h 1394727"/>
              <a:gd name="connsiteX5" fmla="*/ 462537 w 949978"/>
              <a:gd name="connsiteY5" fmla="*/ 953538 h 1394727"/>
              <a:gd name="connsiteX6" fmla="*/ 558602 w 949978"/>
              <a:gd name="connsiteY6" fmla="*/ 736501 h 1394727"/>
              <a:gd name="connsiteX7" fmla="*/ 643993 w 949978"/>
              <a:gd name="connsiteY7" fmla="*/ 487443 h 1394727"/>
              <a:gd name="connsiteX8" fmla="*/ 725827 w 949978"/>
              <a:gd name="connsiteY8" fmla="*/ 298870 h 1394727"/>
              <a:gd name="connsiteX9" fmla="*/ 782754 w 949978"/>
              <a:gd name="connsiteY9" fmla="*/ 177899 h 1394727"/>
              <a:gd name="connsiteX10" fmla="*/ 843240 w 949978"/>
              <a:gd name="connsiteY10" fmla="*/ 88949 h 1394727"/>
              <a:gd name="connsiteX11" fmla="*/ 900168 w 949978"/>
              <a:gd name="connsiteY11" fmla="*/ 28464 h 1394727"/>
              <a:gd name="connsiteX12" fmla="*/ 928631 w 949978"/>
              <a:gd name="connsiteY12" fmla="*/ 17790 h 1394727"/>
              <a:gd name="connsiteX13" fmla="*/ 949978 w 949978"/>
              <a:gd name="connsiteY13" fmla="*/ 0 h 1394727"/>
              <a:gd name="connsiteX0" fmla="*/ 0 w 949978"/>
              <a:gd name="connsiteY0" fmla="*/ 1394727 h 1394727"/>
              <a:gd name="connsiteX1" fmla="*/ 110297 w 949978"/>
              <a:gd name="connsiteY1" fmla="*/ 1373379 h 1394727"/>
              <a:gd name="connsiteX2" fmla="*/ 185014 w 949978"/>
              <a:gd name="connsiteY2" fmla="*/ 1334241 h 1394727"/>
              <a:gd name="connsiteX3" fmla="*/ 273964 w 949978"/>
              <a:gd name="connsiteY3" fmla="*/ 1259524 h 1394727"/>
              <a:gd name="connsiteX4" fmla="*/ 370029 w 949978"/>
              <a:gd name="connsiteY4" fmla="*/ 1127879 h 1394727"/>
              <a:gd name="connsiteX5" fmla="*/ 462537 w 949978"/>
              <a:gd name="connsiteY5" fmla="*/ 953538 h 1394727"/>
              <a:gd name="connsiteX6" fmla="*/ 558602 w 949978"/>
              <a:gd name="connsiteY6" fmla="*/ 736501 h 1394727"/>
              <a:gd name="connsiteX7" fmla="*/ 643993 w 949978"/>
              <a:gd name="connsiteY7" fmla="*/ 487443 h 1394727"/>
              <a:gd name="connsiteX8" fmla="*/ 725827 w 949978"/>
              <a:gd name="connsiteY8" fmla="*/ 298870 h 1394727"/>
              <a:gd name="connsiteX9" fmla="*/ 782754 w 949978"/>
              <a:gd name="connsiteY9" fmla="*/ 177899 h 1394727"/>
              <a:gd name="connsiteX10" fmla="*/ 843240 w 949978"/>
              <a:gd name="connsiteY10" fmla="*/ 88949 h 1394727"/>
              <a:gd name="connsiteX11" fmla="*/ 900168 w 949978"/>
              <a:gd name="connsiteY11" fmla="*/ 32022 h 1394727"/>
              <a:gd name="connsiteX12" fmla="*/ 928631 w 949978"/>
              <a:gd name="connsiteY12" fmla="*/ 17790 h 1394727"/>
              <a:gd name="connsiteX13" fmla="*/ 949978 w 949978"/>
              <a:gd name="connsiteY13" fmla="*/ 0 h 1394727"/>
              <a:gd name="connsiteX0" fmla="*/ 0 w 949978"/>
              <a:gd name="connsiteY0" fmla="*/ 1394727 h 1394727"/>
              <a:gd name="connsiteX1" fmla="*/ 110297 w 949978"/>
              <a:gd name="connsiteY1" fmla="*/ 1373379 h 1394727"/>
              <a:gd name="connsiteX2" fmla="*/ 185014 w 949978"/>
              <a:gd name="connsiteY2" fmla="*/ 1334241 h 1394727"/>
              <a:gd name="connsiteX3" fmla="*/ 273964 w 949978"/>
              <a:gd name="connsiteY3" fmla="*/ 1259524 h 1394727"/>
              <a:gd name="connsiteX4" fmla="*/ 370029 w 949978"/>
              <a:gd name="connsiteY4" fmla="*/ 1127879 h 1394727"/>
              <a:gd name="connsiteX5" fmla="*/ 462537 w 949978"/>
              <a:gd name="connsiteY5" fmla="*/ 953538 h 1394727"/>
              <a:gd name="connsiteX6" fmla="*/ 558602 w 949978"/>
              <a:gd name="connsiteY6" fmla="*/ 736501 h 1394727"/>
              <a:gd name="connsiteX7" fmla="*/ 643993 w 949978"/>
              <a:gd name="connsiteY7" fmla="*/ 487443 h 1394727"/>
              <a:gd name="connsiteX8" fmla="*/ 725827 w 949978"/>
              <a:gd name="connsiteY8" fmla="*/ 298870 h 1394727"/>
              <a:gd name="connsiteX9" fmla="*/ 782754 w 949978"/>
              <a:gd name="connsiteY9" fmla="*/ 177899 h 1394727"/>
              <a:gd name="connsiteX10" fmla="*/ 843240 w 949978"/>
              <a:gd name="connsiteY10" fmla="*/ 88949 h 1394727"/>
              <a:gd name="connsiteX11" fmla="*/ 900168 w 949978"/>
              <a:gd name="connsiteY11" fmla="*/ 32022 h 1394727"/>
              <a:gd name="connsiteX12" fmla="*/ 928631 w 949978"/>
              <a:gd name="connsiteY12" fmla="*/ 17790 h 1394727"/>
              <a:gd name="connsiteX13" fmla="*/ 949978 w 949978"/>
              <a:gd name="connsiteY13" fmla="*/ 0 h 1394727"/>
              <a:gd name="connsiteX0" fmla="*/ 0 w 949978"/>
              <a:gd name="connsiteY0" fmla="*/ 1394727 h 1394727"/>
              <a:gd name="connsiteX1" fmla="*/ 110297 w 949978"/>
              <a:gd name="connsiteY1" fmla="*/ 1373379 h 1394727"/>
              <a:gd name="connsiteX2" fmla="*/ 185014 w 949978"/>
              <a:gd name="connsiteY2" fmla="*/ 1334241 h 1394727"/>
              <a:gd name="connsiteX3" fmla="*/ 273964 w 949978"/>
              <a:gd name="connsiteY3" fmla="*/ 1259524 h 1394727"/>
              <a:gd name="connsiteX4" fmla="*/ 370029 w 949978"/>
              <a:gd name="connsiteY4" fmla="*/ 1127879 h 1394727"/>
              <a:gd name="connsiteX5" fmla="*/ 462537 w 949978"/>
              <a:gd name="connsiteY5" fmla="*/ 953538 h 1394727"/>
              <a:gd name="connsiteX6" fmla="*/ 558602 w 949978"/>
              <a:gd name="connsiteY6" fmla="*/ 736501 h 1394727"/>
              <a:gd name="connsiteX7" fmla="*/ 643993 w 949978"/>
              <a:gd name="connsiteY7" fmla="*/ 487443 h 1394727"/>
              <a:gd name="connsiteX8" fmla="*/ 725827 w 949978"/>
              <a:gd name="connsiteY8" fmla="*/ 298870 h 1394727"/>
              <a:gd name="connsiteX9" fmla="*/ 782754 w 949978"/>
              <a:gd name="connsiteY9" fmla="*/ 177899 h 1394727"/>
              <a:gd name="connsiteX10" fmla="*/ 843240 w 949978"/>
              <a:gd name="connsiteY10" fmla="*/ 88949 h 1394727"/>
              <a:gd name="connsiteX11" fmla="*/ 900168 w 949978"/>
              <a:gd name="connsiteY11" fmla="*/ 32022 h 1394727"/>
              <a:gd name="connsiteX12" fmla="*/ 928631 w 949978"/>
              <a:gd name="connsiteY12" fmla="*/ 17790 h 1394727"/>
              <a:gd name="connsiteX13" fmla="*/ 949978 w 949978"/>
              <a:gd name="connsiteY13" fmla="*/ 0 h 139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978" h="1394727">
                <a:moveTo>
                  <a:pt x="0" y="1394727"/>
                </a:moveTo>
                <a:cubicBezTo>
                  <a:pt x="30836" y="1392948"/>
                  <a:pt x="79461" y="1383460"/>
                  <a:pt x="110297" y="1373379"/>
                </a:cubicBezTo>
                <a:cubicBezTo>
                  <a:pt x="141133" y="1363298"/>
                  <a:pt x="157736" y="1353217"/>
                  <a:pt x="185014" y="1334241"/>
                </a:cubicBezTo>
                <a:cubicBezTo>
                  <a:pt x="212292" y="1315265"/>
                  <a:pt x="243128" y="1293918"/>
                  <a:pt x="273964" y="1259524"/>
                </a:cubicBezTo>
                <a:cubicBezTo>
                  <a:pt x="304800" y="1225130"/>
                  <a:pt x="338600" y="1178877"/>
                  <a:pt x="370029" y="1127879"/>
                </a:cubicBezTo>
                <a:cubicBezTo>
                  <a:pt x="401458" y="1076881"/>
                  <a:pt x="431108" y="1018768"/>
                  <a:pt x="462537" y="953538"/>
                </a:cubicBezTo>
                <a:cubicBezTo>
                  <a:pt x="493966" y="888308"/>
                  <a:pt x="528359" y="814183"/>
                  <a:pt x="558602" y="736501"/>
                </a:cubicBezTo>
                <a:cubicBezTo>
                  <a:pt x="588845" y="658819"/>
                  <a:pt x="616122" y="560381"/>
                  <a:pt x="643993" y="487443"/>
                </a:cubicBezTo>
                <a:cubicBezTo>
                  <a:pt x="671864" y="414504"/>
                  <a:pt x="702700" y="350461"/>
                  <a:pt x="725827" y="298870"/>
                </a:cubicBezTo>
                <a:cubicBezTo>
                  <a:pt x="748954" y="247279"/>
                  <a:pt x="763185" y="212886"/>
                  <a:pt x="782754" y="177899"/>
                </a:cubicBezTo>
                <a:cubicBezTo>
                  <a:pt x="802323" y="142912"/>
                  <a:pt x="823671" y="113262"/>
                  <a:pt x="843240" y="88949"/>
                </a:cubicBezTo>
                <a:cubicBezTo>
                  <a:pt x="862809" y="64636"/>
                  <a:pt x="885936" y="43882"/>
                  <a:pt x="900168" y="32022"/>
                </a:cubicBezTo>
                <a:cubicBezTo>
                  <a:pt x="914400" y="20162"/>
                  <a:pt x="920329" y="23127"/>
                  <a:pt x="928631" y="17790"/>
                </a:cubicBezTo>
                <a:cubicBezTo>
                  <a:pt x="936933" y="12453"/>
                  <a:pt x="947606" y="2372"/>
                  <a:pt x="949978" y="0"/>
                </a:cubicBez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4" name="Picture 2" descr="Green and Blue Pencils in the Sun clipart. Free download transparent .PNG |  Creaz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2285">
            <a:off x="1462528" y="3380919"/>
            <a:ext cx="833262" cy="11679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2"/>
          <a:srcRect l="27738" t="39665" r="39071" b="25263"/>
          <a:stretch/>
        </p:blipFill>
        <p:spPr>
          <a:xfrm>
            <a:off x="6688500" y="2144505"/>
            <a:ext cx="5222922" cy="3131280"/>
          </a:xfrm>
          <a:prstGeom prst="rect">
            <a:avLst/>
          </a:prstGeom>
        </p:spPr>
      </p:pic>
      <p:sp>
        <p:nvSpPr>
          <p:cNvPr id="39" name="Freeform 38"/>
          <p:cNvSpPr/>
          <p:nvPr/>
        </p:nvSpPr>
        <p:spPr>
          <a:xfrm>
            <a:off x="8446983" y="2996207"/>
            <a:ext cx="97277" cy="2135222"/>
          </a:xfrm>
          <a:custGeom>
            <a:avLst/>
            <a:gdLst>
              <a:gd name="connsiteX0" fmla="*/ 0 w 97277"/>
              <a:gd name="connsiteY0" fmla="*/ 0 h 2135222"/>
              <a:gd name="connsiteX1" fmla="*/ 9728 w 97277"/>
              <a:gd name="connsiteY1" fmla="*/ 714983 h 2135222"/>
              <a:gd name="connsiteX2" fmla="*/ 9728 w 97277"/>
              <a:gd name="connsiteY2" fmla="*/ 919264 h 2135222"/>
              <a:gd name="connsiteX3" fmla="*/ 9728 w 97277"/>
              <a:gd name="connsiteY3" fmla="*/ 1123545 h 2135222"/>
              <a:gd name="connsiteX4" fmla="*/ 9728 w 97277"/>
              <a:gd name="connsiteY4" fmla="*/ 1352145 h 2135222"/>
              <a:gd name="connsiteX5" fmla="*/ 9728 w 97277"/>
              <a:gd name="connsiteY5" fmla="*/ 1478605 h 2135222"/>
              <a:gd name="connsiteX6" fmla="*/ 4864 w 97277"/>
              <a:gd name="connsiteY6" fmla="*/ 1678022 h 2135222"/>
              <a:gd name="connsiteX7" fmla="*/ 4864 w 97277"/>
              <a:gd name="connsiteY7" fmla="*/ 1794754 h 2135222"/>
              <a:gd name="connsiteX8" fmla="*/ 4864 w 97277"/>
              <a:gd name="connsiteY8" fmla="*/ 1921213 h 2135222"/>
              <a:gd name="connsiteX9" fmla="*/ 9728 w 97277"/>
              <a:gd name="connsiteY9" fmla="*/ 1989307 h 2135222"/>
              <a:gd name="connsiteX10" fmla="*/ 29183 w 97277"/>
              <a:gd name="connsiteY10" fmla="*/ 2037945 h 2135222"/>
              <a:gd name="connsiteX11" fmla="*/ 38911 w 97277"/>
              <a:gd name="connsiteY11" fmla="*/ 2076856 h 2135222"/>
              <a:gd name="connsiteX12" fmla="*/ 77821 w 97277"/>
              <a:gd name="connsiteY12" fmla="*/ 2125494 h 2135222"/>
              <a:gd name="connsiteX13" fmla="*/ 97277 w 97277"/>
              <a:gd name="connsiteY13" fmla="*/ 2135222 h 2135222"/>
              <a:gd name="connsiteX14" fmla="*/ 97277 w 97277"/>
              <a:gd name="connsiteY14" fmla="*/ 2135222 h 2135222"/>
              <a:gd name="connsiteX0" fmla="*/ 0 w 97277"/>
              <a:gd name="connsiteY0" fmla="*/ 0 h 2135222"/>
              <a:gd name="connsiteX1" fmla="*/ 9728 w 97277"/>
              <a:gd name="connsiteY1" fmla="*/ 714983 h 2135222"/>
              <a:gd name="connsiteX2" fmla="*/ 9728 w 97277"/>
              <a:gd name="connsiteY2" fmla="*/ 919264 h 2135222"/>
              <a:gd name="connsiteX3" fmla="*/ 9728 w 97277"/>
              <a:gd name="connsiteY3" fmla="*/ 1123545 h 2135222"/>
              <a:gd name="connsiteX4" fmla="*/ 9728 w 97277"/>
              <a:gd name="connsiteY4" fmla="*/ 1352145 h 2135222"/>
              <a:gd name="connsiteX5" fmla="*/ 9728 w 97277"/>
              <a:gd name="connsiteY5" fmla="*/ 1478605 h 2135222"/>
              <a:gd name="connsiteX6" fmla="*/ 4864 w 97277"/>
              <a:gd name="connsiteY6" fmla="*/ 1678022 h 2135222"/>
              <a:gd name="connsiteX7" fmla="*/ 4864 w 97277"/>
              <a:gd name="connsiteY7" fmla="*/ 1794754 h 2135222"/>
              <a:gd name="connsiteX8" fmla="*/ 4864 w 97277"/>
              <a:gd name="connsiteY8" fmla="*/ 1921213 h 2135222"/>
              <a:gd name="connsiteX9" fmla="*/ 9728 w 97277"/>
              <a:gd name="connsiteY9" fmla="*/ 1989307 h 2135222"/>
              <a:gd name="connsiteX10" fmla="*/ 14591 w 97277"/>
              <a:gd name="connsiteY10" fmla="*/ 2037945 h 2135222"/>
              <a:gd name="connsiteX11" fmla="*/ 38911 w 97277"/>
              <a:gd name="connsiteY11" fmla="*/ 2076856 h 2135222"/>
              <a:gd name="connsiteX12" fmla="*/ 77821 w 97277"/>
              <a:gd name="connsiteY12" fmla="*/ 2125494 h 2135222"/>
              <a:gd name="connsiteX13" fmla="*/ 97277 w 97277"/>
              <a:gd name="connsiteY13" fmla="*/ 2135222 h 2135222"/>
              <a:gd name="connsiteX14" fmla="*/ 97277 w 97277"/>
              <a:gd name="connsiteY14" fmla="*/ 2135222 h 2135222"/>
              <a:gd name="connsiteX0" fmla="*/ 0 w 97277"/>
              <a:gd name="connsiteY0" fmla="*/ 0 h 2135222"/>
              <a:gd name="connsiteX1" fmla="*/ 9728 w 97277"/>
              <a:gd name="connsiteY1" fmla="*/ 714983 h 2135222"/>
              <a:gd name="connsiteX2" fmla="*/ 9728 w 97277"/>
              <a:gd name="connsiteY2" fmla="*/ 919264 h 2135222"/>
              <a:gd name="connsiteX3" fmla="*/ 9728 w 97277"/>
              <a:gd name="connsiteY3" fmla="*/ 1123545 h 2135222"/>
              <a:gd name="connsiteX4" fmla="*/ 9728 w 97277"/>
              <a:gd name="connsiteY4" fmla="*/ 1352145 h 2135222"/>
              <a:gd name="connsiteX5" fmla="*/ 9728 w 97277"/>
              <a:gd name="connsiteY5" fmla="*/ 1478605 h 2135222"/>
              <a:gd name="connsiteX6" fmla="*/ 4864 w 97277"/>
              <a:gd name="connsiteY6" fmla="*/ 1678022 h 2135222"/>
              <a:gd name="connsiteX7" fmla="*/ 4864 w 97277"/>
              <a:gd name="connsiteY7" fmla="*/ 1794754 h 2135222"/>
              <a:gd name="connsiteX8" fmla="*/ 4864 w 97277"/>
              <a:gd name="connsiteY8" fmla="*/ 1921213 h 2135222"/>
              <a:gd name="connsiteX9" fmla="*/ 9728 w 97277"/>
              <a:gd name="connsiteY9" fmla="*/ 1989307 h 2135222"/>
              <a:gd name="connsiteX10" fmla="*/ 24319 w 97277"/>
              <a:gd name="connsiteY10" fmla="*/ 2042809 h 2135222"/>
              <a:gd name="connsiteX11" fmla="*/ 38911 w 97277"/>
              <a:gd name="connsiteY11" fmla="*/ 2076856 h 2135222"/>
              <a:gd name="connsiteX12" fmla="*/ 77821 w 97277"/>
              <a:gd name="connsiteY12" fmla="*/ 2125494 h 2135222"/>
              <a:gd name="connsiteX13" fmla="*/ 97277 w 97277"/>
              <a:gd name="connsiteY13" fmla="*/ 2135222 h 2135222"/>
              <a:gd name="connsiteX14" fmla="*/ 97277 w 97277"/>
              <a:gd name="connsiteY14" fmla="*/ 2135222 h 213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277" h="2135222">
                <a:moveTo>
                  <a:pt x="0" y="0"/>
                </a:moveTo>
                <a:cubicBezTo>
                  <a:pt x="4053" y="280886"/>
                  <a:pt x="8107" y="561772"/>
                  <a:pt x="9728" y="714983"/>
                </a:cubicBezTo>
                <a:cubicBezTo>
                  <a:pt x="11349" y="868194"/>
                  <a:pt x="9728" y="919264"/>
                  <a:pt x="9728" y="919264"/>
                </a:cubicBezTo>
                <a:lnTo>
                  <a:pt x="9728" y="1123545"/>
                </a:lnTo>
                <a:lnTo>
                  <a:pt x="9728" y="1352145"/>
                </a:lnTo>
                <a:cubicBezTo>
                  <a:pt x="9728" y="1411322"/>
                  <a:pt x="10539" y="1424292"/>
                  <a:pt x="9728" y="1478605"/>
                </a:cubicBezTo>
                <a:cubicBezTo>
                  <a:pt x="8917" y="1532918"/>
                  <a:pt x="5675" y="1625331"/>
                  <a:pt x="4864" y="1678022"/>
                </a:cubicBezTo>
                <a:cubicBezTo>
                  <a:pt x="4053" y="1730713"/>
                  <a:pt x="4864" y="1794754"/>
                  <a:pt x="4864" y="1794754"/>
                </a:cubicBezTo>
                <a:cubicBezTo>
                  <a:pt x="4864" y="1835286"/>
                  <a:pt x="4053" y="1888788"/>
                  <a:pt x="4864" y="1921213"/>
                </a:cubicBezTo>
                <a:cubicBezTo>
                  <a:pt x="5675" y="1953639"/>
                  <a:pt x="6486" y="1969041"/>
                  <a:pt x="9728" y="1989307"/>
                </a:cubicBezTo>
                <a:cubicBezTo>
                  <a:pt x="12971" y="2009573"/>
                  <a:pt x="19455" y="2028217"/>
                  <a:pt x="24319" y="2042809"/>
                </a:cubicBezTo>
                <a:cubicBezTo>
                  <a:pt x="29183" y="2057401"/>
                  <a:pt x="29994" y="2063075"/>
                  <a:pt x="38911" y="2076856"/>
                </a:cubicBezTo>
                <a:cubicBezTo>
                  <a:pt x="47828" y="2090637"/>
                  <a:pt x="77821" y="2125494"/>
                  <a:pt x="77821" y="2125494"/>
                </a:cubicBezTo>
                <a:cubicBezTo>
                  <a:pt x="87549" y="2135222"/>
                  <a:pt x="97277" y="2135222"/>
                  <a:pt x="97277" y="2135222"/>
                </a:cubicBezTo>
                <a:lnTo>
                  <a:pt x="97277" y="2135222"/>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Freeform 39"/>
          <p:cNvSpPr/>
          <p:nvPr/>
        </p:nvSpPr>
        <p:spPr>
          <a:xfrm>
            <a:off x="8081509" y="3736507"/>
            <a:ext cx="734438" cy="4863"/>
          </a:xfrm>
          <a:custGeom>
            <a:avLst/>
            <a:gdLst>
              <a:gd name="connsiteX0" fmla="*/ 0 w 734438"/>
              <a:gd name="connsiteY0" fmla="*/ 0 h 4863"/>
              <a:gd name="connsiteX1" fmla="*/ 734438 w 734438"/>
              <a:gd name="connsiteY1" fmla="*/ 4863 h 4863"/>
              <a:gd name="connsiteX2" fmla="*/ 734438 w 734438"/>
              <a:gd name="connsiteY2" fmla="*/ 4863 h 4863"/>
            </a:gdLst>
            <a:ahLst/>
            <a:cxnLst>
              <a:cxn ang="0">
                <a:pos x="connsiteX0" y="connsiteY0"/>
              </a:cxn>
              <a:cxn ang="0">
                <a:pos x="connsiteX1" y="connsiteY1"/>
              </a:cxn>
              <a:cxn ang="0">
                <a:pos x="connsiteX2" y="connsiteY2"/>
              </a:cxn>
            </a:cxnLst>
            <a:rect l="l" t="t" r="r" b="b"/>
            <a:pathLst>
              <a:path w="734438" h="4863">
                <a:moveTo>
                  <a:pt x="0" y="0"/>
                </a:moveTo>
                <a:lnTo>
                  <a:pt x="734438" y="4863"/>
                </a:lnTo>
                <a:lnTo>
                  <a:pt x="734438" y="4863"/>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Freeform 40"/>
          <p:cNvSpPr/>
          <p:nvPr/>
        </p:nvSpPr>
        <p:spPr>
          <a:xfrm>
            <a:off x="8525103" y="5079073"/>
            <a:ext cx="352379" cy="89345"/>
          </a:xfrm>
          <a:custGeom>
            <a:avLst/>
            <a:gdLst>
              <a:gd name="connsiteX0" fmla="*/ 0 w 343458"/>
              <a:gd name="connsiteY0" fmla="*/ 40145 h 84750"/>
              <a:gd name="connsiteX1" fmla="*/ 57987 w 343458"/>
              <a:gd name="connsiteY1" fmla="*/ 75829 h 84750"/>
              <a:gd name="connsiteX2" fmla="*/ 133815 w 343458"/>
              <a:gd name="connsiteY2" fmla="*/ 84750 h 84750"/>
              <a:gd name="connsiteX3" fmla="*/ 200722 w 343458"/>
              <a:gd name="connsiteY3" fmla="*/ 75829 h 84750"/>
              <a:gd name="connsiteX4" fmla="*/ 281011 w 343458"/>
              <a:gd name="connsiteY4" fmla="*/ 44605 h 84750"/>
              <a:gd name="connsiteX5" fmla="*/ 343458 w 343458"/>
              <a:gd name="connsiteY5" fmla="*/ 0 h 84750"/>
              <a:gd name="connsiteX6" fmla="*/ 343458 w 343458"/>
              <a:gd name="connsiteY6" fmla="*/ 0 h 84750"/>
              <a:gd name="connsiteX0" fmla="*/ 0 w 352379"/>
              <a:gd name="connsiteY0" fmla="*/ 44606 h 84750"/>
              <a:gd name="connsiteX1" fmla="*/ 66908 w 352379"/>
              <a:gd name="connsiteY1" fmla="*/ 75829 h 84750"/>
              <a:gd name="connsiteX2" fmla="*/ 142736 w 352379"/>
              <a:gd name="connsiteY2" fmla="*/ 84750 h 84750"/>
              <a:gd name="connsiteX3" fmla="*/ 209643 w 352379"/>
              <a:gd name="connsiteY3" fmla="*/ 75829 h 84750"/>
              <a:gd name="connsiteX4" fmla="*/ 289932 w 352379"/>
              <a:gd name="connsiteY4" fmla="*/ 44605 h 84750"/>
              <a:gd name="connsiteX5" fmla="*/ 352379 w 352379"/>
              <a:gd name="connsiteY5" fmla="*/ 0 h 84750"/>
              <a:gd name="connsiteX6" fmla="*/ 352379 w 352379"/>
              <a:gd name="connsiteY6" fmla="*/ 0 h 84750"/>
              <a:gd name="connsiteX0" fmla="*/ 0 w 352379"/>
              <a:gd name="connsiteY0" fmla="*/ 44606 h 85430"/>
              <a:gd name="connsiteX1" fmla="*/ 66908 w 352379"/>
              <a:gd name="connsiteY1" fmla="*/ 80290 h 85430"/>
              <a:gd name="connsiteX2" fmla="*/ 142736 w 352379"/>
              <a:gd name="connsiteY2" fmla="*/ 84750 h 85430"/>
              <a:gd name="connsiteX3" fmla="*/ 209643 w 352379"/>
              <a:gd name="connsiteY3" fmla="*/ 75829 h 85430"/>
              <a:gd name="connsiteX4" fmla="*/ 289932 w 352379"/>
              <a:gd name="connsiteY4" fmla="*/ 44605 h 85430"/>
              <a:gd name="connsiteX5" fmla="*/ 352379 w 352379"/>
              <a:gd name="connsiteY5" fmla="*/ 0 h 85430"/>
              <a:gd name="connsiteX6" fmla="*/ 352379 w 352379"/>
              <a:gd name="connsiteY6" fmla="*/ 0 h 85430"/>
              <a:gd name="connsiteX0" fmla="*/ 0 w 352379"/>
              <a:gd name="connsiteY0" fmla="*/ 44606 h 84861"/>
              <a:gd name="connsiteX1" fmla="*/ 62448 w 352379"/>
              <a:gd name="connsiteY1" fmla="*/ 71369 h 84861"/>
              <a:gd name="connsiteX2" fmla="*/ 142736 w 352379"/>
              <a:gd name="connsiteY2" fmla="*/ 84750 h 84861"/>
              <a:gd name="connsiteX3" fmla="*/ 209643 w 352379"/>
              <a:gd name="connsiteY3" fmla="*/ 75829 h 84861"/>
              <a:gd name="connsiteX4" fmla="*/ 289932 w 352379"/>
              <a:gd name="connsiteY4" fmla="*/ 44605 h 84861"/>
              <a:gd name="connsiteX5" fmla="*/ 352379 w 352379"/>
              <a:gd name="connsiteY5" fmla="*/ 0 h 84861"/>
              <a:gd name="connsiteX6" fmla="*/ 352379 w 352379"/>
              <a:gd name="connsiteY6" fmla="*/ 0 h 84861"/>
              <a:gd name="connsiteX0" fmla="*/ 0 w 352379"/>
              <a:gd name="connsiteY0" fmla="*/ 44606 h 85430"/>
              <a:gd name="connsiteX1" fmla="*/ 62448 w 352379"/>
              <a:gd name="connsiteY1" fmla="*/ 80290 h 85430"/>
              <a:gd name="connsiteX2" fmla="*/ 142736 w 352379"/>
              <a:gd name="connsiteY2" fmla="*/ 84750 h 85430"/>
              <a:gd name="connsiteX3" fmla="*/ 209643 w 352379"/>
              <a:gd name="connsiteY3" fmla="*/ 75829 h 85430"/>
              <a:gd name="connsiteX4" fmla="*/ 289932 w 352379"/>
              <a:gd name="connsiteY4" fmla="*/ 44605 h 85430"/>
              <a:gd name="connsiteX5" fmla="*/ 352379 w 352379"/>
              <a:gd name="connsiteY5" fmla="*/ 0 h 85430"/>
              <a:gd name="connsiteX6" fmla="*/ 352379 w 352379"/>
              <a:gd name="connsiteY6" fmla="*/ 0 h 85430"/>
              <a:gd name="connsiteX0" fmla="*/ 0 w 352379"/>
              <a:gd name="connsiteY0" fmla="*/ 44606 h 84750"/>
              <a:gd name="connsiteX1" fmla="*/ 62448 w 352379"/>
              <a:gd name="connsiteY1" fmla="*/ 75829 h 84750"/>
              <a:gd name="connsiteX2" fmla="*/ 142736 w 352379"/>
              <a:gd name="connsiteY2" fmla="*/ 84750 h 84750"/>
              <a:gd name="connsiteX3" fmla="*/ 209643 w 352379"/>
              <a:gd name="connsiteY3" fmla="*/ 75829 h 84750"/>
              <a:gd name="connsiteX4" fmla="*/ 289932 w 352379"/>
              <a:gd name="connsiteY4" fmla="*/ 44605 h 84750"/>
              <a:gd name="connsiteX5" fmla="*/ 352379 w 352379"/>
              <a:gd name="connsiteY5" fmla="*/ 0 h 84750"/>
              <a:gd name="connsiteX6" fmla="*/ 352379 w 352379"/>
              <a:gd name="connsiteY6" fmla="*/ 0 h 84750"/>
              <a:gd name="connsiteX0" fmla="*/ 0 w 352379"/>
              <a:gd name="connsiteY0" fmla="*/ 44606 h 89210"/>
              <a:gd name="connsiteX1" fmla="*/ 62448 w 352379"/>
              <a:gd name="connsiteY1" fmla="*/ 75829 h 89210"/>
              <a:gd name="connsiteX2" fmla="*/ 142736 w 352379"/>
              <a:gd name="connsiteY2" fmla="*/ 89210 h 89210"/>
              <a:gd name="connsiteX3" fmla="*/ 209643 w 352379"/>
              <a:gd name="connsiteY3" fmla="*/ 75829 h 89210"/>
              <a:gd name="connsiteX4" fmla="*/ 289932 w 352379"/>
              <a:gd name="connsiteY4" fmla="*/ 44605 h 89210"/>
              <a:gd name="connsiteX5" fmla="*/ 352379 w 352379"/>
              <a:gd name="connsiteY5" fmla="*/ 0 h 89210"/>
              <a:gd name="connsiteX6" fmla="*/ 352379 w 352379"/>
              <a:gd name="connsiteY6" fmla="*/ 0 h 89210"/>
              <a:gd name="connsiteX0" fmla="*/ 0 w 352379"/>
              <a:gd name="connsiteY0" fmla="*/ 44606 h 89210"/>
              <a:gd name="connsiteX1" fmla="*/ 62448 w 352379"/>
              <a:gd name="connsiteY1" fmla="*/ 75829 h 89210"/>
              <a:gd name="connsiteX2" fmla="*/ 142736 w 352379"/>
              <a:gd name="connsiteY2" fmla="*/ 89210 h 89210"/>
              <a:gd name="connsiteX3" fmla="*/ 209643 w 352379"/>
              <a:gd name="connsiteY3" fmla="*/ 84750 h 89210"/>
              <a:gd name="connsiteX4" fmla="*/ 289932 w 352379"/>
              <a:gd name="connsiteY4" fmla="*/ 44605 h 89210"/>
              <a:gd name="connsiteX5" fmla="*/ 352379 w 352379"/>
              <a:gd name="connsiteY5" fmla="*/ 0 h 89210"/>
              <a:gd name="connsiteX6" fmla="*/ 352379 w 352379"/>
              <a:gd name="connsiteY6" fmla="*/ 0 h 89210"/>
              <a:gd name="connsiteX0" fmla="*/ 0 w 352379"/>
              <a:gd name="connsiteY0" fmla="*/ 44606 h 89210"/>
              <a:gd name="connsiteX1" fmla="*/ 62448 w 352379"/>
              <a:gd name="connsiteY1" fmla="*/ 75829 h 89210"/>
              <a:gd name="connsiteX2" fmla="*/ 142736 w 352379"/>
              <a:gd name="connsiteY2" fmla="*/ 89210 h 89210"/>
              <a:gd name="connsiteX3" fmla="*/ 209643 w 352379"/>
              <a:gd name="connsiteY3" fmla="*/ 75829 h 89210"/>
              <a:gd name="connsiteX4" fmla="*/ 289932 w 352379"/>
              <a:gd name="connsiteY4" fmla="*/ 44605 h 89210"/>
              <a:gd name="connsiteX5" fmla="*/ 352379 w 352379"/>
              <a:gd name="connsiteY5" fmla="*/ 0 h 89210"/>
              <a:gd name="connsiteX6" fmla="*/ 352379 w 352379"/>
              <a:gd name="connsiteY6" fmla="*/ 0 h 89210"/>
              <a:gd name="connsiteX0" fmla="*/ 0 w 352379"/>
              <a:gd name="connsiteY0" fmla="*/ 44606 h 89210"/>
              <a:gd name="connsiteX1" fmla="*/ 62448 w 352379"/>
              <a:gd name="connsiteY1" fmla="*/ 75829 h 89210"/>
              <a:gd name="connsiteX2" fmla="*/ 142736 w 352379"/>
              <a:gd name="connsiteY2" fmla="*/ 89210 h 89210"/>
              <a:gd name="connsiteX3" fmla="*/ 209643 w 352379"/>
              <a:gd name="connsiteY3" fmla="*/ 75829 h 89210"/>
              <a:gd name="connsiteX4" fmla="*/ 289932 w 352379"/>
              <a:gd name="connsiteY4" fmla="*/ 44605 h 89210"/>
              <a:gd name="connsiteX5" fmla="*/ 352379 w 352379"/>
              <a:gd name="connsiteY5" fmla="*/ 0 h 89210"/>
              <a:gd name="connsiteX6" fmla="*/ 352379 w 352379"/>
              <a:gd name="connsiteY6" fmla="*/ 0 h 89210"/>
              <a:gd name="connsiteX0" fmla="*/ 0 w 352379"/>
              <a:gd name="connsiteY0" fmla="*/ 44606 h 89345"/>
              <a:gd name="connsiteX1" fmla="*/ 62448 w 352379"/>
              <a:gd name="connsiteY1" fmla="*/ 75829 h 89345"/>
              <a:gd name="connsiteX2" fmla="*/ 142736 w 352379"/>
              <a:gd name="connsiteY2" fmla="*/ 89210 h 89345"/>
              <a:gd name="connsiteX3" fmla="*/ 209643 w 352379"/>
              <a:gd name="connsiteY3" fmla="*/ 80289 h 89345"/>
              <a:gd name="connsiteX4" fmla="*/ 289932 w 352379"/>
              <a:gd name="connsiteY4" fmla="*/ 44605 h 89345"/>
              <a:gd name="connsiteX5" fmla="*/ 352379 w 352379"/>
              <a:gd name="connsiteY5" fmla="*/ 0 h 89345"/>
              <a:gd name="connsiteX6" fmla="*/ 352379 w 352379"/>
              <a:gd name="connsiteY6" fmla="*/ 0 h 8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379" h="89345">
                <a:moveTo>
                  <a:pt x="0" y="44606"/>
                </a:moveTo>
                <a:cubicBezTo>
                  <a:pt x="17842" y="58731"/>
                  <a:pt x="38659" y="68395"/>
                  <a:pt x="62448" y="75829"/>
                </a:cubicBezTo>
                <a:cubicBezTo>
                  <a:pt x="86237" y="83263"/>
                  <a:pt x="118204" y="88467"/>
                  <a:pt x="142736" y="89210"/>
                </a:cubicBezTo>
                <a:cubicBezTo>
                  <a:pt x="167268" y="89953"/>
                  <a:pt x="185110" y="87723"/>
                  <a:pt x="209643" y="80289"/>
                </a:cubicBezTo>
                <a:cubicBezTo>
                  <a:pt x="234176" y="72855"/>
                  <a:pt x="266143" y="57986"/>
                  <a:pt x="289932" y="44605"/>
                </a:cubicBezTo>
                <a:cubicBezTo>
                  <a:pt x="313721" y="31224"/>
                  <a:pt x="341971" y="7434"/>
                  <a:pt x="352379" y="0"/>
                </a:cubicBezTo>
                <a:lnTo>
                  <a:pt x="352379"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Freeform 41"/>
          <p:cNvSpPr/>
          <p:nvPr/>
        </p:nvSpPr>
        <p:spPr>
          <a:xfrm>
            <a:off x="8868561" y="4441224"/>
            <a:ext cx="356839" cy="646770"/>
          </a:xfrm>
          <a:custGeom>
            <a:avLst/>
            <a:gdLst>
              <a:gd name="connsiteX0" fmla="*/ 0 w 347918"/>
              <a:gd name="connsiteY0" fmla="*/ 642310 h 642310"/>
              <a:gd name="connsiteX1" fmla="*/ 66907 w 347918"/>
              <a:gd name="connsiteY1" fmla="*/ 562021 h 642310"/>
              <a:gd name="connsiteX2" fmla="*/ 156117 w 347918"/>
              <a:gd name="connsiteY2" fmla="*/ 428206 h 642310"/>
              <a:gd name="connsiteX3" fmla="*/ 227485 w 347918"/>
              <a:gd name="connsiteY3" fmla="*/ 281010 h 642310"/>
              <a:gd name="connsiteX4" fmla="*/ 303313 w 347918"/>
              <a:gd name="connsiteY4" fmla="*/ 107051 h 642310"/>
              <a:gd name="connsiteX5" fmla="*/ 347918 w 347918"/>
              <a:gd name="connsiteY5" fmla="*/ 0 h 642310"/>
              <a:gd name="connsiteX6" fmla="*/ 347918 w 347918"/>
              <a:gd name="connsiteY6" fmla="*/ 0 h 642310"/>
              <a:gd name="connsiteX0" fmla="*/ 0 w 356839"/>
              <a:gd name="connsiteY0" fmla="*/ 646770 h 646770"/>
              <a:gd name="connsiteX1" fmla="*/ 75828 w 356839"/>
              <a:gd name="connsiteY1" fmla="*/ 562021 h 646770"/>
              <a:gd name="connsiteX2" fmla="*/ 165038 w 356839"/>
              <a:gd name="connsiteY2" fmla="*/ 428206 h 646770"/>
              <a:gd name="connsiteX3" fmla="*/ 236406 w 356839"/>
              <a:gd name="connsiteY3" fmla="*/ 281010 h 646770"/>
              <a:gd name="connsiteX4" fmla="*/ 312234 w 356839"/>
              <a:gd name="connsiteY4" fmla="*/ 107051 h 646770"/>
              <a:gd name="connsiteX5" fmla="*/ 356839 w 356839"/>
              <a:gd name="connsiteY5" fmla="*/ 0 h 646770"/>
              <a:gd name="connsiteX6" fmla="*/ 356839 w 356839"/>
              <a:gd name="connsiteY6" fmla="*/ 0 h 646770"/>
              <a:gd name="connsiteX0" fmla="*/ 0 w 356839"/>
              <a:gd name="connsiteY0" fmla="*/ 646770 h 646770"/>
              <a:gd name="connsiteX1" fmla="*/ 75828 w 356839"/>
              <a:gd name="connsiteY1" fmla="*/ 562021 h 646770"/>
              <a:gd name="connsiteX2" fmla="*/ 165038 w 356839"/>
              <a:gd name="connsiteY2" fmla="*/ 428206 h 646770"/>
              <a:gd name="connsiteX3" fmla="*/ 236406 w 356839"/>
              <a:gd name="connsiteY3" fmla="*/ 281010 h 646770"/>
              <a:gd name="connsiteX4" fmla="*/ 312234 w 356839"/>
              <a:gd name="connsiteY4" fmla="*/ 107051 h 646770"/>
              <a:gd name="connsiteX5" fmla="*/ 330077 w 356839"/>
              <a:gd name="connsiteY5" fmla="*/ 62446 h 646770"/>
              <a:gd name="connsiteX6" fmla="*/ 356839 w 356839"/>
              <a:gd name="connsiteY6" fmla="*/ 0 h 646770"/>
              <a:gd name="connsiteX7" fmla="*/ 356839 w 356839"/>
              <a:gd name="connsiteY7" fmla="*/ 0 h 64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839" h="646770">
                <a:moveTo>
                  <a:pt x="0" y="646770"/>
                </a:moveTo>
                <a:cubicBezTo>
                  <a:pt x="20444" y="624467"/>
                  <a:pt x="48322" y="598448"/>
                  <a:pt x="75828" y="562021"/>
                </a:cubicBezTo>
                <a:cubicBezTo>
                  <a:pt x="103334" y="525594"/>
                  <a:pt x="138275" y="475041"/>
                  <a:pt x="165038" y="428206"/>
                </a:cubicBezTo>
                <a:cubicBezTo>
                  <a:pt x="191801" y="381371"/>
                  <a:pt x="211873" y="334536"/>
                  <a:pt x="236406" y="281010"/>
                </a:cubicBezTo>
                <a:cubicBezTo>
                  <a:pt x="260939" y="227484"/>
                  <a:pt x="296622" y="143478"/>
                  <a:pt x="312234" y="107051"/>
                </a:cubicBezTo>
                <a:cubicBezTo>
                  <a:pt x="327846" y="70624"/>
                  <a:pt x="322643" y="80288"/>
                  <a:pt x="330077" y="62446"/>
                </a:cubicBezTo>
                <a:cubicBezTo>
                  <a:pt x="337511" y="44604"/>
                  <a:pt x="352379" y="10408"/>
                  <a:pt x="356839" y="0"/>
                </a:cubicBezTo>
                <a:lnTo>
                  <a:pt x="356839"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Oval 42"/>
          <p:cNvSpPr/>
          <p:nvPr/>
        </p:nvSpPr>
        <p:spPr>
          <a:xfrm flipH="1" flipV="1">
            <a:off x="7116266" y="4388388"/>
            <a:ext cx="112333" cy="11398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dirty="0"/>
          </a:p>
        </p:txBody>
      </p:sp>
      <p:sp>
        <p:nvSpPr>
          <p:cNvPr id="45" name="Freeform 44"/>
          <p:cNvSpPr/>
          <p:nvPr/>
        </p:nvSpPr>
        <p:spPr>
          <a:xfrm>
            <a:off x="7181314" y="3724687"/>
            <a:ext cx="306421" cy="724711"/>
          </a:xfrm>
          <a:custGeom>
            <a:avLst/>
            <a:gdLst>
              <a:gd name="connsiteX0" fmla="*/ 0 w 306421"/>
              <a:gd name="connsiteY0" fmla="*/ 724711 h 724711"/>
              <a:gd name="connsiteX1" fmla="*/ 72957 w 306421"/>
              <a:gd name="connsiteY1" fmla="*/ 573932 h 724711"/>
              <a:gd name="connsiteX2" fmla="*/ 145915 w 306421"/>
              <a:gd name="connsiteY2" fmla="*/ 423153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 name="connsiteX0" fmla="*/ 0 w 306421"/>
              <a:gd name="connsiteY0" fmla="*/ 724711 h 724711"/>
              <a:gd name="connsiteX1" fmla="*/ 72957 w 306421"/>
              <a:gd name="connsiteY1" fmla="*/ 573932 h 724711"/>
              <a:gd name="connsiteX2" fmla="*/ 145915 w 306421"/>
              <a:gd name="connsiteY2" fmla="*/ 423153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 name="connsiteX0" fmla="*/ 0 w 306421"/>
              <a:gd name="connsiteY0" fmla="*/ 724711 h 724711"/>
              <a:gd name="connsiteX1" fmla="*/ 72957 w 306421"/>
              <a:gd name="connsiteY1" fmla="*/ 573932 h 724711"/>
              <a:gd name="connsiteX2" fmla="*/ 145915 w 306421"/>
              <a:gd name="connsiteY2" fmla="*/ 428017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 name="connsiteX0" fmla="*/ 0 w 306421"/>
              <a:gd name="connsiteY0" fmla="*/ 724711 h 724711"/>
              <a:gd name="connsiteX1" fmla="*/ 72957 w 306421"/>
              <a:gd name="connsiteY1" fmla="*/ 573932 h 724711"/>
              <a:gd name="connsiteX2" fmla="*/ 145915 w 306421"/>
              <a:gd name="connsiteY2" fmla="*/ 428017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 name="connsiteX0" fmla="*/ 0 w 306421"/>
              <a:gd name="connsiteY0" fmla="*/ 724711 h 724711"/>
              <a:gd name="connsiteX1" fmla="*/ 72957 w 306421"/>
              <a:gd name="connsiteY1" fmla="*/ 578796 h 724711"/>
              <a:gd name="connsiteX2" fmla="*/ 145915 w 306421"/>
              <a:gd name="connsiteY2" fmla="*/ 428017 h 724711"/>
              <a:gd name="connsiteX3" fmla="*/ 228600 w 306421"/>
              <a:gd name="connsiteY3" fmla="*/ 243191 h 724711"/>
              <a:gd name="connsiteX4" fmla="*/ 282102 w 306421"/>
              <a:gd name="connsiteY4" fmla="*/ 102140 h 724711"/>
              <a:gd name="connsiteX5" fmla="*/ 306421 w 306421"/>
              <a:gd name="connsiteY5" fmla="*/ 0 h 724711"/>
              <a:gd name="connsiteX6" fmla="*/ 306421 w 306421"/>
              <a:gd name="connsiteY6" fmla="*/ 0 h 72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421" h="724711">
                <a:moveTo>
                  <a:pt x="0" y="724711"/>
                </a:moveTo>
                <a:cubicBezTo>
                  <a:pt x="24319" y="674451"/>
                  <a:pt x="48638" y="628245"/>
                  <a:pt x="72957" y="578796"/>
                </a:cubicBezTo>
                <a:cubicBezTo>
                  <a:pt x="97276" y="529347"/>
                  <a:pt x="119975" y="483951"/>
                  <a:pt x="145915" y="428017"/>
                </a:cubicBezTo>
                <a:cubicBezTo>
                  <a:pt x="171855" y="372083"/>
                  <a:pt x="205902" y="297504"/>
                  <a:pt x="228600" y="243191"/>
                </a:cubicBezTo>
                <a:cubicBezTo>
                  <a:pt x="251298" y="188878"/>
                  <a:pt x="269132" y="142672"/>
                  <a:pt x="282102" y="102140"/>
                </a:cubicBezTo>
                <a:cubicBezTo>
                  <a:pt x="295072" y="61608"/>
                  <a:pt x="302368" y="17023"/>
                  <a:pt x="306421" y="0"/>
                </a:cubicBezTo>
                <a:lnTo>
                  <a:pt x="306421"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Freeform 45"/>
          <p:cNvSpPr/>
          <p:nvPr/>
        </p:nvSpPr>
        <p:spPr>
          <a:xfrm>
            <a:off x="7487105" y="3710095"/>
            <a:ext cx="5494" cy="1240277"/>
          </a:xfrm>
          <a:custGeom>
            <a:avLst/>
            <a:gdLst>
              <a:gd name="connsiteX0" fmla="*/ 9728 w 9728"/>
              <a:gd name="connsiteY0" fmla="*/ 0 h 1240277"/>
              <a:gd name="connsiteX1" fmla="*/ 4864 w 9728"/>
              <a:gd name="connsiteY1" fmla="*/ 209145 h 1240277"/>
              <a:gd name="connsiteX2" fmla="*/ 4864 w 9728"/>
              <a:gd name="connsiteY2" fmla="*/ 398834 h 1240277"/>
              <a:gd name="connsiteX3" fmla="*/ 4864 w 9728"/>
              <a:gd name="connsiteY3" fmla="*/ 569069 h 1240277"/>
              <a:gd name="connsiteX4" fmla="*/ 0 w 9728"/>
              <a:gd name="connsiteY4" fmla="*/ 734439 h 1240277"/>
              <a:gd name="connsiteX5" fmla="*/ 4864 w 9728"/>
              <a:gd name="connsiteY5" fmla="*/ 987358 h 1240277"/>
              <a:gd name="connsiteX6" fmla="*/ 4864 w 9728"/>
              <a:gd name="connsiteY6" fmla="*/ 1181911 h 1240277"/>
              <a:gd name="connsiteX7" fmla="*/ 4864 w 9728"/>
              <a:gd name="connsiteY7" fmla="*/ 1240277 h 1240277"/>
              <a:gd name="connsiteX8" fmla="*/ 4864 w 9728"/>
              <a:gd name="connsiteY8" fmla="*/ 1240277 h 1240277"/>
              <a:gd name="connsiteX0" fmla="*/ 5648 w 5648"/>
              <a:gd name="connsiteY0" fmla="*/ 0 h 10000"/>
              <a:gd name="connsiteX1" fmla="*/ 648 w 5648"/>
              <a:gd name="connsiteY1" fmla="*/ 1686 h 10000"/>
              <a:gd name="connsiteX2" fmla="*/ 648 w 5648"/>
              <a:gd name="connsiteY2" fmla="*/ 3216 h 10000"/>
              <a:gd name="connsiteX3" fmla="*/ 648 w 5648"/>
              <a:gd name="connsiteY3" fmla="*/ 4588 h 10000"/>
              <a:gd name="connsiteX4" fmla="*/ 0 w 5648"/>
              <a:gd name="connsiteY4" fmla="*/ 5922 h 10000"/>
              <a:gd name="connsiteX5" fmla="*/ 648 w 5648"/>
              <a:gd name="connsiteY5" fmla="*/ 7961 h 10000"/>
              <a:gd name="connsiteX6" fmla="*/ 648 w 5648"/>
              <a:gd name="connsiteY6" fmla="*/ 9529 h 10000"/>
              <a:gd name="connsiteX7" fmla="*/ 648 w 5648"/>
              <a:gd name="connsiteY7" fmla="*/ 10000 h 10000"/>
              <a:gd name="connsiteX8" fmla="*/ 648 w 5648"/>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8" h="10000">
                <a:moveTo>
                  <a:pt x="5648" y="0"/>
                </a:moveTo>
                <a:cubicBezTo>
                  <a:pt x="3564" y="575"/>
                  <a:pt x="1482" y="1150"/>
                  <a:pt x="648" y="1686"/>
                </a:cubicBezTo>
                <a:cubicBezTo>
                  <a:pt x="-186" y="2222"/>
                  <a:pt x="648" y="3216"/>
                  <a:pt x="648" y="3216"/>
                </a:cubicBezTo>
                <a:cubicBezTo>
                  <a:pt x="648" y="3699"/>
                  <a:pt x="756" y="4137"/>
                  <a:pt x="648" y="4588"/>
                </a:cubicBezTo>
                <a:cubicBezTo>
                  <a:pt x="540" y="5039"/>
                  <a:pt x="0" y="5359"/>
                  <a:pt x="0" y="5922"/>
                </a:cubicBezTo>
                <a:cubicBezTo>
                  <a:pt x="0" y="6484"/>
                  <a:pt x="540" y="7360"/>
                  <a:pt x="648" y="7961"/>
                </a:cubicBezTo>
                <a:cubicBezTo>
                  <a:pt x="756" y="8562"/>
                  <a:pt x="648" y="9529"/>
                  <a:pt x="648" y="9529"/>
                </a:cubicBezTo>
                <a:lnTo>
                  <a:pt x="648" y="10000"/>
                </a:lnTo>
                <a:lnTo>
                  <a:pt x="648" y="1000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Freeform 46"/>
          <p:cNvSpPr/>
          <p:nvPr/>
        </p:nvSpPr>
        <p:spPr>
          <a:xfrm>
            <a:off x="7487734" y="4940644"/>
            <a:ext cx="238329" cy="248056"/>
          </a:xfrm>
          <a:custGeom>
            <a:avLst/>
            <a:gdLst>
              <a:gd name="connsiteX0" fmla="*/ 0 w 243192"/>
              <a:gd name="connsiteY0" fmla="*/ 0 h 248056"/>
              <a:gd name="connsiteX1" fmla="*/ 14592 w 243192"/>
              <a:gd name="connsiteY1" fmla="*/ 82685 h 248056"/>
              <a:gd name="connsiteX2" fmla="*/ 58366 w 243192"/>
              <a:gd name="connsiteY2" fmla="*/ 165371 h 248056"/>
              <a:gd name="connsiteX3" fmla="*/ 111868 w 243192"/>
              <a:gd name="connsiteY3" fmla="*/ 214009 h 248056"/>
              <a:gd name="connsiteX4" fmla="*/ 155643 w 243192"/>
              <a:gd name="connsiteY4" fmla="*/ 233464 h 248056"/>
              <a:gd name="connsiteX5" fmla="*/ 243192 w 243192"/>
              <a:gd name="connsiteY5" fmla="*/ 248056 h 248056"/>
              <a:gd name="connsiteX6" fmla="*/ 243192 w 243192"/>
              <a:gd name="connsiteY6" fmla="*/ 248056 h 248056"/>
              <a:gd name="connsiteX0" fmla="*/ 0 w 238329"/>
              <a:gd name="connsiteY0" fmla="*/ 0 h 248056"/>
              <a:gd name="connsiteX1" fmla="*/ 9729 w 238329"/>
              <a:gd name="connsiteY1" fmla="*/ 82685 h 248056"/>
              <a:gd name="connsiteX2" fmla="*/ 53503 w 238329"/>
              <a:gd name="connsiteY2" fmla="*/ 165371 h 248056"/>
              <a:gd name="connsiteX3" fmla="*/ 107005 w 238329"/>
              <a:gd name="connsiteY3" fmla="*/ 214009 h 248056"/>
              <a:gd name="connsiteX4" fmla="*/ 150780 w 238329"/>
              <a:gd name="connsiteY4" fmla="*/ 233464 h 248056"/>
              <a:gd name="connsiteX5" fmla="*/ 238329 w 238329"/>
              <a:gd name="connsiteY5" fmla="*/ 248056 h 248056"/>
              <a:gd name="connsiteX6" fmla="*/ 238329 w 238329"/>
              <a:gd name="connsiteY6" fmla="*/ 248056 h 248056"/>
              <a:gd name="connsiteX0" fmla="*/ 0 w 238329"/>
              <a:gd name="connsiteY0" fmla="*/ 0 h 248056"/>
              <a:gd name="connsiteX1" fmla="*/ 9729 w 238329"/>
              <a:gd name="connsiteY1" fmla="*/ 82685 h 248056"/>
              <a:gd name="connsiteX2" fmla="*/ 53503 w 238329"/>
              <a:gd name="connsiteY2" fmla="*/ 165371 h 248056"/>
              <a:gd name="connsiteX3" fmla="*/ 107005 w 238329"/>
              <a:gd name="connsiteY3" fmla="*/ 214009 h 248056"/>
              <a:gd name="connsiteX4" fmla="*/ 150780 w 238329"/>
              <a:gd name="connsiteY4" fmla="*/ 233464 h 248056"/>
              <a:gd name="connsiteX5" fmla="*/ 238329 w 238329"/>
              <a:gd name="connsiteY5" fmla="*/ 248056 h 248056"/>
              <a:gd name="connsiteX6" fmla="*/ 238329 w 238329"/>
              <a:gd name="connsiteY6" fmla="*/ 248056 h 248056"/>
              <a:gd name="connsiteX0" fmla="*/ 0 w 238329"/>
              <a:gd name="connsiteY0" fmla="*/ 0 h 248056"/>
              <a:gd name="connsiteX1" fmla="*/ 9729 w 238329"/>
              <a:gd name="connsiteY1" fmla="*/ 82685 h 248056"/>
              <a:gd name="connsiteX2" fmla="*/ 53503 w 238329"/>
              <a:gd name="connsiteY2" fmla="*/ 165371 h 248056"/>
              <a:gd name="connsiteX3" fmla="*/ 107005 w 238329"/>
              <a:gd name="connsiteY3" fmla="*/ 214009 h 248056"/>
              <a:gd name="connsiteX4" fmla="*/ 150780 w 238329"/>
              <a:gd name="connsiteY4" fmla="*/ 243192 h 248056"/>
              <a:gd name="connsiteX5" fmla="*/ 238329 w 238329"/>
              <a:gd name="connsiteY5" fmla="*/ 248056 h 248056"/>
              <a:gd name="connsiteX6" fmla="*/ 238329 w 238329"/>
              <a:gd name="connsiteY6" fmla="*/ 248056 h 248056"/>
              <a:gd name="connsiteX0" fmla="*/ 0 w 238329"/>
              <a:gd name="connsiteY0" fmla="*/ 0 h 248056"/>
              <a:gd name="connsiteX1" fmla="*/ 9729 w 238329"/>
              <a:gd name="connsiteY1" fmla="*/ 82685 h 248056"/>
              <a:gd name="connsiteX2" fmla="*/ 53503 w 238329"/>
              <a:gd name="connsiteY2" fmla="*/ 165371 h 248056"/>
              <a:gd name="connsiteX3" fmla="*/ 107005 w 238329"/>
              <a:gd name="connsiteY3" fmla="*/ 214009 h 248056"/>
              <a:gd name="connsiteX4" fmla="*/ 150780 w 238329"/>
              <a:gd name="connsiteY4" fmla="*/ 233464 h 248056"/>
              <a:gd name="connsiteX5" fmla="*/ 238329 w 238329"/>
              <a:gd name="connsiteY5" fmla="*/ 248056 h 248056"/>
              <a:gd name="connsiteX6" fmla="*/ 238329 w 238329"/>
              <a:gd name="connsiteY6" fmla="*/ 248056 h 2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329" h="248056">
                <a:moveTo>
                  <a:pt x="0" y="0"/>
                </a:moveTo>
                <a:cubicBezTo>
                  <a:pt x="2432" y="27561"/>
                  <a:pt x="812" y="55123"/>
                  <a:pt x="9729" y="82685"/>
                </a:cubicBezTo>
                <a:cubicBezTo>
                  <a:pt x="18646" y="110247"/>
                  <a:pt x="37290" y="143484"/>
                  <a:pt x="53503" y="165371"/>
                </a:cubicBezTo>
                <a:cubicBezTo>
                  <a:pt x="69716" y="187258"/>
                  <a:pt x="90792" y="202660"/>
                  <a:pt x="107005" y="214009"/>
                </a:cubicBezTo>
                <a:cubicBezTo>
                  <a:pt x="123218" y="225358"/>
                  <a:pt x="128893" y="227790"/>
                  <a:pt x="150780" y="233464"/>
                </a:cubicBezTo>
                <a:cubicBezTo>
                  <a:pt x="172667" y="239138"/>
                  <a:pt x="223738" y="245624"/>
                  <a:pt x="238329" y="248056"/>
                </a:cubicBezTo>
                <a:lnTo>
                  <a:pt x="238329" y="248056"/>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Freeform 47"/>
          <p:cNvSpPr/>
          <p:nvPr/>
        </p:nvSpPr>
        <p:spPr>
          <a:xfrm>
            <a:off x="7696879" y="3724687"/>
            <a:ext cx="753893" cy="1464013"/>
          </a:xfrm>
          <a:custGeom>
            <a:avLst/>
            <a:gdLst>
              <a:gd name="connsiteX0" fmla="*/ 0 w 734438"/>
              <a:gd name="connsiteY0" fmla="*/ 1468877 h 1468877"/>
              <a:gd name="connsiteX1" fmla="*/ 97277 w 734438"/>
              <a:gd name="connsiteY1" fmla="*/ 1439694 h 1468877"/>
              <a:gd name="connsiteX2" fmla="*/ 214009 w 734438"/>
              <a:gd name="connsiteY2" fmla="*/ 1366736 h 1468877"/>
              <a:gd name="connsiteX3" fmla="*/ 262647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34438"/>
              <a:gd name="connsiteY0" fmla="*/ 1468877 h 1468877"/>
              <a:gd name="connsiteX1" fmla="*/ 97277 w 734438"/>
              <a:gd name="connsiteY1" fmla="*/ 1439694 h 1468877"/>
              <a:gd name="connsiteX2" fmla="*/ 214009 w 734438"/>
              <a:gd name="connsiteY2" fmla="*/ 1366736 h 1468877"/>
              <a:gd name="connsiteX3" fmla="*/ 252919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34438"/>
              <a:gd name="connsiteY0" fmla="*/ 1468877 h 1468877"/>
              <a:gd name="connsiteX1" fmla="*/ 97277 w 734438"/>
              <a:gd name="connsiteY1" fmla="*/ 1439694 h 1468877"/>
              <a:gd name="connsiteX2" fmla="*/ 214009 w 734438"/>
              <a:gd name="connsiteY2" fmla="*/ 1366736 h 1468877"/>
              <a:gd name="connsiteX3" fmla="*/ 248055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34438"/>
              <a:gd name="connsiteY0" fmla="*/ 1468877 h 1468877"/>
              <a:gd name="connsiteX1" fmla="*/ 97277 w 734438"/>
              <a:gd name="connsiteY1" fmla="*/ 1439694 h 1468877"/>
              <a:gd name="connsiteX2" fmla="*/ 209145 w 734438"/>
              <a:gd name="connsiteY2" fmla="*/ 1361872 h 1468877"/>
              <a:gd name="connsiteX3" fmla="*/ 248055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34438"/>
              <a:gd name="connsiteY0" fmla="*/ 1468877 h 1468877"/>
              <a:gd name="connsiteX1" fmla="*/ 97277 w 734438"/>
              <a:gd name="connsiteY1" fmla="*/ 1439694 h 1468877"/>
              <a:gd name="connsiteX2" fmla="*/ 209145 w 734438"/>
              <a:gd name="connsiteY2" fmla="*/ 1361872 h 1468877"/>
              <a:gd name="connsiteX3" fmla="*/ 248055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34438"/>
              <a:gd name="connsiteY0" fmla="*/ 1468877 h 1468877"/>
              <a:gd name="connsiteX1" fmla="*/ 97277 w 734438"/>
              <a:gd name="connsiteY1" fmla="*/ 1439694 h 1468877"/>
              <a:gd name="connsiteX2" fmla="*/ 209145 w 734438"/>
              <a:gd name="connsiteY2" fmla="*/ 1361872 h 1468877"/>
              <a:gd name="connsiteX3" fmla="*/ 248055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34438"/>
              <a:gd name="connsiteY0" fmla="*/ 1468877 h 1468877"/>
              <a:gd name="connsiteX1" fmla="*/ 97277 w 734438"/>
              <a:gd name="connsiteY1" fmla="*/ 1439694 h 1468877"/>
              <a:gd name="connsiteX2" fmla="*/ 209145 w 734438"/>
              <a:gd name="connsiteY2" fmla="*/ 1361872 h 1468877"/>
              <a:gd name="connsiteX3" fmla="*/ 248055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34438"/>
              <a:gd name="connsiteY0" fmla="*/ 1468877 h 1468877"/>
              <a:gd name="connsiteX1" fmla="*/ 97277 w 734438"/>
              <a:gd name="connsiteY1" fmla="*/ 1439694 h 1468877"/>
              <a:gd name="connsiteX2" fmla="*/ 214009 w 734438"/>
              <a:gd name="connsiteY2" fmla="*/ 1361872 h 1468877"/>
              <a:gd name="connsiteX3" fmla="*/ 248055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34438"/>
              <a:gd name="connsiteY0" fmla="*/ 1468877 h 1468877"/>
              <a:gd name="connsiteX1" fmla="*/ 97277 w 734438"/>
              <a:gd name="connsiteY1" fmla="*/ 1439694 h 1468877"/>
              <a:gd name="connsiteX2" fmla="*/ 214009 w 734438"/>
              <a:gd name="connsiteY2" fmla="*/ 1366736 h 1468877"/>
              <a:gd name="connsiteX3" fmla="*/ 248055 w 734438"/>
              <a:gd name="connsiteY3" fmla="*/ 1332689 h 1468877"/>
              <a:gd name="connsiteX4" fmla="*/ 384243 w 734438"/>
              <a:gd name="connsiteY4" fmla="*/ 1157591 h 1468877"/>
              <a:gd name="connsiteX5" fmla="*/ 500975 w 734438"/>
              <a:gd name="connsiteY5" fmla="*/ 914400 h 1468877"/>
              <a:gd name="connsiteX6" fmla="*/ 578796 w 734438"/>
              <a:gd name="connsiteY6" fmla="*/ 680936 h 1468877"/>
              <a:gd name="connsiteX7" fmla="*/ 651753 w 734438"/>
              <a:gd name="connsiteY7" fmla="*/ 428017 h 1468877"/>
              <a:gd name="connsiteX8" fmla="*/ 710119 w 734438"/>
              <a:gd name="connsiteY8" fmla="*/ 160506 h 1468877"/>
              <a:gd name="connsiteX9" fmla="*/ 734438 w 734438"/>
              <a:gd name="connsiteY9" fmla="*/ 0 h 1468877"/>
              <a:gd name="connsiteX10" fmla="*/ 734438 w 734438"/>
              <a:gd name="connsiteY10" fmla="*/ 0 h 1468877"/>
              <a:gd name="connsiteX0" fmla="*/ 0 w 749029"/>
              <a:gd name="connsiteY0" fmla="*/ 1459149 h 1459149"/>
              <a:gd name="connsiteX1" fmla="*/ 111868 w 749029"/>
              <a:gd name="connsiteY1" fmla="*/ 1439694 h 1459149"/>
              <a:gd name="connsiteX2" fmla="*/ 228600 w 749029"/>
              <a:gd name="connsiteY2" fmla="*/ 1366736 h 1459149"/>
              <a:gd name="connsiteX3" fmla="*/ 262646 w 749029"/>
              <a:gd name="connsiteY3" fmla="*/ 1332689 h 1459149"/>
              <a:gd name="connsiteX4" fmla="*/ 398834 w 749029"/>
              <a:gd name="connsiteY4" fmla="*/ 1157591 h 1459149"/>
              <a:gd name="connsiteX5" fmla="*/ 515566 w 749029"/>
              <a:gd name="connsiteY5" fmla="*/ 914400 h 1459149"/>
              <a:gd name="connsiteX6" fmla="*/ 593387 w 749029"/>
              <a:gd name="connsiteY6" fmla="*/ 680936 h 1459149"/>
              <a:gd name="connsiteX7" fmla="*/ 666344 w 749029"/>
              <a:gd name="connsiteY7" fmla="*/ 428017 h 1459149"/>
              <a:gd name="connsiteX8" fmla="*/ 724710 w 749029"/>
              <a:gd name="connsiteY8" fmla="*/ 160506 h 1459149"/>
              <a:gd name="connsiteX9" fmla="*/ 749029 w 749029"/>
              <a:gd name="connsiteY9" fmla="*/ 0 h 1459149"/>
              <a:gd name="connsiteX10" fmla="*/ 749029 w 749029"/>
              <a:gd name="connsiteY10" fmla="*/ 0 h 1459149"/>
              <a:gd name="connsiteX0" fmla="*/ 0 w 749029"/>
              <a:gd name="connsiteY0" fmla="*/ 1468877 h 1468877"/>
              <a:gd name="connsiteX1" fmla="*/ 111868 w 749029"/>
              <a:gd name="connsiteY1" fmla="*/ 1439694 h 1468877"/>
              <a:gd name="connsiteX2" fmla="*/ 228600 w 749029"/>
              <a:gd name="connsiteY2" fmla="*/ 1366736 h 1468877"/>
              <a:gd name="connsiteX3" fmla="*/ 262646 w 749029"/>
              <a:gd name="connsiteY3" fmla="*/ 1332689 h 1468877"/>
              <a:gd name="connsiteX4" fmla="*/ 398834 w 749029"/>
              <a:gd name="connsiteY4" fmla="*/ 1157591 h 1468877"/>
              <a:gd name="connsiteX5" fmla="*/ 515566 w 749029"/>
              <a:gd name="connsiteY5" fmla="*/ 914400 h 1468877"/>
              <a:gd name="connsiteX6" fmla="*/ 593387 w 749029"/>
              <a:gd name="connsiteY6" fmla="*/ 680936 h 1468877"/>
              <a:gd name="connsiteX7" fmla="*/ 666344 w 749029"/>
              <a:gd name="connsiteY7" fmla="*/ 428017 h 1468877"/>
              <a:gd name="connsiteX8" fmla="*/ 724710 w 749029"/>
              <a:gd name="connsiteY8" fmla="*/ 160506 h 1468877"/>
              <a:gd name="connsiteX9" fmla="*/ 749029 w 749029"/>
              <a:gd name="connsiteY9" fmla="*/ 0 h 1468877"/>
              <a:gd name="connsiteX10" fmla="*/ 749029 w 749029"/>
              <a:gd name="connsiteY10" fmla="*/ 0 h 1468877"/>
              <a:gd name="connsiteX0" fmla="*/ 0 w 753893"/>
              <a:gd name="connsiteY0" fmla="*/ 1464013 h 1464013"/>
              <a:gd name="connsiteX1" fmla="*/ 116732 w 753893"/>
              <a:gd name="connsiteY1" fmla="*/ 1439694 h 1464013"/>
              <a:gd name="connsiteX2" fmla="*/ 233464 w 753893"/>
              <a:gd name="connsiteY2" fmla="*/ 1366736 h 1464013"/>
              <a:gd name="connsiteX3" fmla="*/ 267510 w 753893"/>
              <a:gd name="connsiteY3" fmla="*/ 1332689 h 1464013"/>
              <a:gd name="connsiteX4" fmla="*/ 403698 w 753893"/>
              <a:gd name="connsiteY4" fmla="*/ 1157591 h 1464013"/>
              <a:gd name="connsiteX5" fmla="*/ 520430 w 753893"/>
              <a:gd name="connsiteY5" fmla="*/ 914400 h 1464013"/>
              <a:gd name="connsiteX6" fmla="*/ 598251 w 753893"/>
              <a:gd name="connsiteY6" fmla="*/ 680936 h 1464013"/>
              <a:gd name="connsiteX7" fmla="*/ 671208 w 753893"/>
              <a:gd name="connsiteY7" fmla="*/ 428017 h 1464013"/>
              <a:gd name="connsiteX8" fmla="*/ 729574 w 753893"/>
              <a:gd name="connsiteY8" fmla="*/ 160506 h 1464013"/>
              <a:gd name="connsiteX9" fmla="*/ 753893 w 753893"/>
              <a:gd name="connsiteY9" fmla="*/ 0 h 1464013"/>
              <a:gd name="connsiteX10" fmla="*/ 753893 w 753893"/>
              <a:gd name="connsiteY10" fmla="*/ 0 h 1464013"/>
              <a:gd name="connsiteX0" fmla="*/ 0 w 753893"/>
              <a:gd name="connsiteY0" fmla="*/ 1464013 h 1464013"/>
              <a:gd name="connsiteX1" fmla="*/ 116732 w 753893"/>
              <a:gd name="connsiteY1" fmla="*/ 1439694 h 1464013"/>
              <a:gd name="connsiteX2" fmla="*/ 233464 w 753893"/>
              <a:gd name="connsiteY2" fmla="*/ 1366736 h 1464013"/>
              <a:gd name="connsiteX3" fmla="*/ 267510 w 753893"/>
              <a:gd name="connsiteY3" fmla="*/ 1332689 h 1464013"/>
              <a:gd name="connsiteX4" fmla="*/ 398834 w 753893"/>
              <a:gd name="connsiteY4" fmla="*/ 1147863 h 1464013"/>
              <a:gd name="connsiteX5" fmla="*/ 520430 w 753893"/>
              <a:gd name="connsiteY5" fmla="*/ 914400 h 1464013"/>
              <a:gd name="connsiteX6" fmla="*/ 598251 w 753893"/>
              <a:gd name="connsiteY6" fmla="*/ 680936 h 1464013"/>
              <a:gd name="connsiteX7" fmla="*/ 671208 w 753893"/>
              <a:gd name="connsiteY7" fmla="*/ 428017 h 1464013"/>
              <a:gd name="connsiteX8" fmla="*/ 729574 w 753893"/>
              <a:gd name="connsiteY8" fmla="*/ 160506 h 1464013"/>
              <a:gd name="connsiteX9" fmla="*/ 753893 w 753893"/>
              <a:gd name="connsiteY9" fmla="*/ 0 h 1464013"/>
              <a:gd name="connsiteX10" fmla="*/ 753893 w 753893"/>
              <a:gd name="connsiteY10" fmla="*/ 0 h 1464013"/>
              <a:gd name="connsiteX0" fmla="*/ 0 w 753893"/>
              <a:gd name="connsiteY0" fmla="*/ 1464013 h 1464013"/>
              <a:gd name="connsiteX1" fmla="*/ 116732 w 753893"/>
              <a:gd name="connsiteY1" fmla="*/ 1439694 h 1464013"/>
              <a:gd name="connsiteX2" fmla="*/ 233464 w 753893"/>
              <a:gd name="connsiteY2" fmla="*/ 1366736 h 1464013"/>
              <a:gd name="connsiteX3" fmla="*/ 267510 w 753893"/>
              <a:gd name="connsiteY3" fmla="*/ 1332689 h 1464013"/>
              <a:gd name="connsiteX4" fmla="*/ 398834 w 753893"/>
              <a:gd name="connsiteY4" fmla="*/ 1147863 h 1464013"/>
              <a:gd name="connsiteX5" fmla="*/ 520430 w 753893"/>
              <a:gd name="connsiteY5" fmla="*/ 914400 h 1464013"/>
              <a:gd name="connsiteX6" fmla="*/ 598251 w 753893"/>
              <a:gd name="connsiteY6" fmla="*/ 680936 h 1464013"/>
              <a:gd name="connsiteX7" fmla="*/ 671208 w 753893"/>
              <a:gd name="connsiteY7" fmla="*/ 428017 h 1464013"/>
              <a:gd name="connsiteX8" fmla="*/ 729574 w 753893"/>
              <a:gd name="connsiteY8" fmla="*/ 160506 h 1464013"/>
              <a:gd name="connsiteX9" fmla="*/ 753893 w 753893"/>
              <a:gd name="connsiteY9" fmla="*/ 0 h 1464013"/>
              <a:gd name="connsiteX10" fmla="*/ 753893 w 753893"/>
              <a:gd name="connsiteY10" fmla="*/ 0 h 1464013"/>
              <a:gd name="connsiteX0" fmla="*/ 0 w 753893"/>
              <a:gd name="connsiteY0" fmla="*/ 1464013 h 1464013"/>
              <a:gd name="connsiteX1" fmla="*/ 116732 w 753893"/>
              <a:gd name="connsiteY1" fmla="*/ 1439694 h 1464013"/>
              <a:gd name="connsiteX2" fmla="*/ 233464 w 753893"/>
              <a:gd name="connsiteY2" fmla="*/ 1366736 h 1464013"/>
              <a:gd name="connsiteX3" fmla="*/ 267510 w 753893"/>
              <a:gd name="connsiteY3" fmla="*/ 1332689 h 1464013"/>
              <a:gd name="connsiteX4" fmla="*/ 311286 w 753893"/>
              <a:gd name="connsiteY4" fmla="*/ 1279187 h 1464013"/>
              <a:gd name="connsiteX5" fmla="*/ 398834 w 753893"/>
              <a:gd name="connsiteY5" fmla="*/ 1147863 h 1464013"/>
              <a:gd name="connsiteX6" fmla="*/ 520430 w 753893"/>
              <a:gd name="connsiteY6" fmla="*/ 914400 h 1464013"/>
              <a:gd name="connsiteX7" fmla="*/ 598251 w 753893"/>
              <a:gd name="connsiteY7" fmla="*/ 680936 h 1464013"/>
              <a:gd name="connsiteX8" fmla="*/ 671208 w 753893"/>
              <a:gd name="connsiteY8" fmla="*/ 428017 h 1464013"/>
              <a:gd name="connsiteX9" fmla="*/ 729574 w 753893"/>
              <a:gd name="connsiteY9" fmla="*/ 160506 h 1464013"/>
              <a:gd name="connsiteX10" fmla="*/ 753893 w 753893"/>
              <a:gd name="connsiteY10" fmla="*/ 0 h 1464013"/>
              <a:gd name="connsiteX11" fmla="*/ 753893 w 753893"/>
              <a:gd name="connsiteY11" fmla="*/ 0 h 1464013"/>
              <a:gd name="connsiteX0" fmla="*/ 0 w 753893"/>
              <a:gd name="connsiteY0" fmla="*/ 1464013 h 1464013"/>
              <a:gd name="connsiteX1" fmla="*/ 116732 w 753893"/>
              <a:gd name="connsiteY1" fmla="*/ 1439694 h 1464013"/>
              <a:gd name="connsiteX2" fmla="*/ 233464 w 753893"/>
              <a:gd name="connsiteY2" fmla="*/ 1366736 h 1464013"/>
              <a:gd name="connsiteX3" fmla="*/ 267510 w 753893"/>
              <a:gd name="connsiteY3" fmla="*/ 1332689 h 1464013"/>
              <a:gd name="connsiteX4" fmla="*/ 311286 w 753893"/>
              <a:gd name="connsiteY4" fmla="*/ 1279187 h 1464013"/>
              <a:gd name="connsiteX5" fmla="*/ 398834 w 753893"/>
              <a:gd name="connsiteY5" fmla="*/ 1147863 h 1464013"/>
              <a:gd name="connsiteX6" fmla="*/ 515567 w 753893"/>
              <a:gd name="connsiteY6" fmla="*/ 914400 h 1464013"/>
              <a:gd name="connsiteX7" fmla="*/ 598251 w 753893"/>
              <a:gd name="connsiteY7" fmla="*/ 680936 h 1464013"/>
              <a:gd name="connsiteX8" fmla="*/ 671208 w 753893"/>
              <a:gd name="connsiteY8" fmla="*/ 428017 h 1464013"/>
              <a:gd name="connsiteX9" fmla="*/ 729574 w 753893"/>
              <a:gd name="connsiteY9" fmla="*/ 160506 h 1464013"/>
              <a:gd name="connsiteX10" fmla="*/ 753893 w 753893"/>
              <a:gd name="connsiteY10" fmla="*/ 0 h 1464013"/>
              <a:gd name="connsiteX11" fmla="*/ 753893 w 753893"/>
              <a:gd name="connsiteY11" fmla="*/ 0 h 1464013"/>
              <a:gd name="connsiteX0" fmla="*/ 0 w 753893"/>
              <a:gd name="connsiteY0" fmla="*/ 1464013 h 1464013"/>
              <a:gd name="connsiteX1" fmla="*/ 116732 w 753893"/>
              <a:gd name="connsiteY1" fmla="*/ 1439694 h 1464013"/>
              <a:gd name="connsiteX2" fmla="*/ 233464 w 753893"/>
              <a:gd name="connsiteY2" fmla="*/ 1366736 h 1464013"/>
              <a:gd name="connsiteX3" fmla="*/ 267510 w 753893"/>
              <a:gd name="connsiteY3" fmla="*/ 1332689 h 1464013"/>
              <a:gd name="connsiteX4" fmla="*/ 311286 w 753893"/>
              <a:gd name="connsiteY4" fmla="*/ 1279187 h 1464013"/>
              <a:gd name="connsiteX5" fmla="*/ 398834 w 753893"/>
              <a:gd name="connsiteY5" fmla="*/ 1147863 h 1464013"/>
              <a:gd name="connsiteX6" fmla="*/ 515567 w 753893"/>
              <a:gd name="connsiteY6" fmla="*/ 914400 h 1464013"/>
              <a:gd name="connsiteX7" fmla="*/ 598251 w 753893"/>
              <a:gd name="connsiteY7" fmla="*/ 680936 h 1464013"/>
              <a:gd name="connsiteX8" fmla="*/ 671208 w 753893"/>
              <a:gd name="connsiteY8" fmla="*/ 428017 h 1464013"/>
              <a:gd name="connsiteX9" fmla="*/ 729574 w 753893"/>
              <a:gd name="connsiteY9" fmla="*/ 160506 h 1464013"/>
              <a:gd name="connsiteX10" fmla="*/ 749031 w 753893"/>
              <a:gd name="connsiteY10" fmla="*/ 63230 h 1464013"/>
              <a:gd name="connsiteX11" fmla="*/ 753893 w 753893"/>
              <a:gd name="connsiteY11" fmla="*/ 0 h 1464013"/>
              <a:gd name="connsiteX12" fmla="*/ 753893 w 753893"/>
              <a:gd name="connsiteY12" fmla="*/ 0 h 146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893" h="1464013">
                <a:moveTo>
                  <a:pt x="0" y="1464013"/>
                </a:moveTo>
                <a:cubicBezTo>
                  <a:pt x="30804" y="1457933"/>
                  <a:pt x="77821" y="1455907"/>
                  <a:pt x="116732" y="1439694"/>
                </a:cubicBezTo>
                <a:cubicBezTo>
                  <a:pt x="155643" y="1423481"/>
                  <a:pt x="208334" y="1394297"/>
                  <a:pt x="233464" y="1366736"/>
                </a:cubicBezTo>
                <a:cubicBezTo>
                  <a:pt x="258594" y="1339175"/>
                  <a:pt x="254540" y="1347281"/>
                  <a:pt x="267510" y="1332689"/>
                </a:cubicBezTo>
                <a:cubicBezTo>
                  <a:pt x="280480" y="1318098"/>
                  <a:pt x="289399" y="1309991"/>
                  <a:pt x="311286" y="1279187"/>
                </a:cubicBezTo>
                <a:cubicBezTo>
                  <a:pt x="333173" y="1248383"/>
                  <a:pt x="364787" y="1208661"/>
                  <a:pt x="398834" y="1147863"/>
                </a:cubicBezTo>
                <a:cubicBezTo>
                  <a:pt x="432881" y="1087065"/>
                  <a:pt x="482331" y="992221"/>
                  <a:pt x="515567" y="914400"/>
                </a:cubicBezTo>
                <a:cubicBezTo>
                  <a:pt x="548803" y="836579"/>
                  <a:pt x="572311" y="762000"/>
                  <a:pt x="598251" y="680936"/>
                </a:cubicBezTo>
                <a:cubicBezTo>
                  <a:pt x="624191" y="599872"/>
                  <a:pt x="649321" y="514755"/>
                  <a:pt x="671208" y="428017"/>
                </a:cubicBezTo>
                <a:cubicBezTo>
                  <a:pt x="693095" y="341279"/>
                  <a:pt x="716604" y="221304"/>
                  <a:pt x="729574" y="160506"/>
                </a:cubicBezTo>
                <a:cubicBezTo>
                  <a:pt x="742544" y="99708"/>
                  <a:pt x="744978" y="89981"/>
                  <a:pt x="749031" y="63230"/>
                </a:cubicBezTo>
                <a:cubicBezTo>
                  <a:pt x="753084" y="36479"/>
                  <a:pt x="753083" y="10538"/>
                  <a:pt x="753893" y="0"/>
                </a:cubicBezTo>
                <a:lnTo>
                  <a:pt x="753893"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Freeform 49"/>
          <p:cNvSpPr/>
          <p:nvPr/>
        </p:nvSpPr>
        <p:spPr>
          <a:xfrm>
            <a:off x="8452000" y="2999363"/>
            <a:ext cx="0" cy="737667"/>
          </a:xfrm>
          <a:custGeom>
            <a:avLst/>
            <a:gdLst>
              <a:gd name="connsiteX0" fmla="*/ 0 w 0"/>
              <a:gd name="connsiteY0" fmla="*/ 737667 h 737667"/>
              <a:gd name="connsiteX1" fmla="*/ 0 w 0"/>
              <a:gd name="connsiteY1" fmla="*/ 530199 h 737667"/>
              <a:gd name="connsiteX2" fmla="*/ 0 w 0"/>
              <a:gd name="connsiteY2" fmla="*/ 0 h 737667"/>
              <a:gd name="connsiteX3" fmla="*/ 0 w 0"/>
              <a:gd name="connsiteY3" fmla="*/ 0 h 737667"/>
            </a:gdLst>
            <a:ahLst/>
            <a:cxnLst>
              <a:cxn ang="0">
                <a:pos x="connsiteX0" y="connsiteY0"/>
              </a:cxn>
              <a:cxn ang="0">
                <a:pos x="connsiteX1" y="connsiteY1"/>
              </a:cxn>
              <a:cxn ang="0">
                <a:pos x="connsiteX2" y="connsiteY2"/>
              </a:cxn>
              <a:cxn ang="0">
                <a:pos x="connsiteX3" y="connsiteY3"/>
              </a:cxn>
            </a:cxnLst>
            <a:rect l="l" t="t" r="r" b="b"/>
            <a:pathLst>
              <a:path h="737667">
                <a:moveTo>
                  <a:pt x="0" y="737667"/>
                </a:moveTo>
                <a:lnTo>
                  <a:pt x="0" y="530199"/>
                </a:lnTo>
                <a:lnTo>
                  <a:pt x="0" y="0"/>
                </a:lnTo>
                <a:lnTo>
                  <a:pt x="0" y="0"/>
                </a:lnTo>
              </a:path>
            </a:pathLst>
          </a:cu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Oval 50"/>
          <p:cNvSpPr/>
          <p:nvPr/>
        </p:nvSpPr>
        <p:spPr>
          <a:xfrm>
            <a:off x="7403680" y="3283673"/>
            <a:ext cx="148347" cy="1459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pic>
        <p:nvPicPr>
          <p:cNvPr id="52" name="Picture 2" descr="Green and Blue Pencils in the Sun clipart. Free download transparent .PNG |  Creaz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2285">
            <a:off x="7238342" y="3353457"/>
            <a:ext cx="833262" cy="118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5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nodeType="clickEffect">
                                  <p:stCondLst>
                                    <p:cond delay="0"/>
                                  </p:stCondLst>
                                  <p:childTnLst>
                                    <p:animMotion origin="layout" path="M -0.04103 0.07778 L -0.04103 0.07801 C -0.03777 0.06944 -0.03908 0.07268 -0.03725 0.06805 C -0.03699 0.06713 -0.0366 0.06643 -0.03634 0.06574 C -0.03504 0.0581 -0.03712 0.06991 -0.03556 0.06042 C -0.0353 0.0588 -0.03543 0.05671 -0.03465 0.05579 L -0.03348 0.0544 C -0.03308 0.05278 -0.03308 0.05116 -0.03256 0.04977 C -0.0323 0.04907 -0.03191 0.04838 -0.03165 0.04745 C -0.02996 0.0412 -0.03282 0.04954 -0.03048 0.04305 C -0.03035 0.04213 -0.03035 0.0412 -0.02996 0.04074 C -0.0297 0.04005 -0.02905 0.04005 -0.02879 0.03912 C -0.02827 0.03773 -0.02814 0.03611 -0.02788 0.03472 C -0.02775 0.0338 -0.02775 0.0331 -0.02748 0.03241 L -0.02657 0.03009 L -0.02488 0.02106 C -0.02475 0.02014 -0.02475 0.01944 -0.02449 0.01875 L -0.0228 0.01412 C -0.02267 0.01319 -0.02254 0.01227 -0.02227 0.01111 C -0.02214 0.00972 -0.02175 0.0081 -0.02149 0.00671 L -0.02058 0.00208 C -0.02045 0.00139 -0.02032 0.00069 -0.02019 -0.00023 C -0.02006 -0.00116 -0.01967 -0.0044 -0.01941 -0.00556 C -0.01915 -0.00625 -0.01876 -0.00695 -0.0185 -0.00787 C -0.01667 -0.01412 -0.01967 -0.00579 -0.0172 -0.01227 C -0.0172 -0.01343 -0.01707 -0.01968 -0.01641 -0.02222 C -0.01589 -0.02384 -0.01498 -0.025 -0.01472 -0.02662 C -0.01446 -0.02755 -0.01446 -0.02824 -0.0142 -0.02894 C -0.01329 -0.03218 -0.01342 -0.03009 -0.01342 -0.03195 L -0.01342 -0.03171 C -0.0129 -0.01759 -0.01277 -0.02014 -0.01342 -0.00324 C -0.01355 0.00046 -0.0142 0.00116 -0.0142 0.00509 C -0.01433 0.03912 -0.0142 0.07315 -0.0142 0.10741 L -0.0142 0.10764 C -0.01368 0.13426 -0.01381 0.12199 -0.01381 0.14444 L -0.01381 0.14468 C -0.01355 0.15023 -0.01368 0.15139 -0.0129 0.15579 C -0.01212 0.16042 -0.01277 0.15926 -0.01173 0.16111 L -0.01173 0.16134 C -0.0112 0.16319 -0.01107 0.16528 -0.01042 0.16713 C -0.01016 0.16782 -0.00951 0.16805 -0.00912 0.16875 C -0.00873 0.16921 -0.0086 0.17014 -0.00821 0.17083 C -0.00808 0.17153 -0.00769 0.17199 -0.00743 0.17245 L -0.00743 0.17268 C -0.00599 0.1743 -0.00482 0.17685 -0.00313 0.17778 C -0.00039 0.1794 -0.00118 0.17824 -0.00013 0.18009 L -0.00013 0.18032 C 0.00651 0.18079 0.00403 0.18079 0.00703 0.18079 L 0.00703 0.18102 C 0.00833 0.18055 0.00963 0.18032 0.01094 0.18009 C 0.01367 0.17917 0.01224 0.17917 0.01172 0.17917 L 0.01172 0.1794 C 0.01302 0.17893 0.01432 0.17917 0.01563 0.17847 C 0.01615 0.17824 0.01641 0.17731 0.01693 0.17708 C 0.01732 0.17662 0.01771 0.17639 0.0181 0.17616 C 0.01914 0.17361 0.01862 0.17454 0.0194 0.17315 L 0.0194 0.17338 C 0.02044 0.17176 0.02136 0.17014 0.0224 0.16875 C 0.02279 0.16805 0.02331 0.16782 0.0237 0.16713 C 0.02409 0.16643 0.02422 0.16551 0.02461 0.16481 C 0.02474 0.16435 0.02513 0.16389 0.02539 0.16343 L 0.02539 0.16366 C 0.02631 0.16157 0.02709 0.15972 0.028 0.1581 C 0.02826 0.15741 0.02891 0.15718 0.0293 0.15648 C 0.02982 0.15532 0.02943 0.15208 0.03099 0.15208 C 0.03152 0.15208 0.03008 0.15417 0.03008 0.1544 L 0.03008 0.15417 C 0.03086 0.15231 0.03152 0.15023 0.03217 0.14815 C 0.03256 0.14722 0.03269 0.14606 0.03308 0.14514 C 0.03334 0.14444 0.03399 0.14421 0.03438 0.14375 C 0.03464 0.14282 0.0349 0.14213 0.03516 0.14143 C 0.03555 0.14051 0.0362 0.14005 0.03646 0.13912 C 0.03672 0.13843 0.03672 0.1375 0.03686 0.1368 C 0.03712 0.13611 0.03777 0.13449 0.03777 0.13472 L 0.03777 0.13449 C 0.03829 0.13264 0.03894 0.13055 0.03946 0.12847 C 0.03959 0.12778 0.03972 0.12708 0.03985 0.12616 C 0.04011 0.12546 0.0405 0.12477 0.04076 0.12407 C 0.04115 0.12245 0.04115 0.12083 0.04154 0.11944 C 0.04233 0.11736 0.04337 0.11528 0.04337 0.11273 L 0.04337 0.10949 L 0.04337 0.10972 L 0.04623 0.10116 C 0.04662 0.10046 0.04701 0.09977 0.04714 0.09907 C 0.04767 0.09606 0.04806 0.09421 0.04845 0.09143 C 0.04884 0.08727 0.04871 0.08727 0.04923 0.0838 C 0.04949 0.08241 0.05014 0.0794 0.05014 0.07963 L 0.05014 0.0794 C 0.05079 0.07731 0.0517 0.07546 0.05222 0.07315 C 0.05261 0.07176 0.05287 0.07014 0.05314 0.06875 C 0.05327 0.06805 0.05327 0.06713 0.05353 0.06643 L 0.05444 0.06412 C 0.05457 0.06296 0.0547 0.06157 0.05483 0.06042 C 0.05522 0.05741 0.05535 0.05833 0.05561 0.05509 C 0.05574 0.0544 0.05561 0.05347 0.05561 0.05278 L 0.05561 0.05301 C 0.05626 0.05069 0.05691 0.04884 0.05743 0.04676 C 0.05887 0.04028 0.05665 0.04676 0.05861 0.04143 C 0.05874 0.04051 0.05887 0.03935 0.05913 0.03843 C 0.05991 0.0338 0.05939 0.03495 0.0603 0.0331 L 0.0603 0.03333 C 0.06082 0.03102 0.06108 0.02893 0.0616 0.02708 C 0.06212 0.02546 0.06329 0.02245 0.06329 0.02268 C 0.06369 0.02106 0.06369 0.01921 0.06421 0.01805 C 0.06447 0.01713 0.06486 0.01643 0.06499 0.01574 C 0.06525 0.01505 0.06525 0.01412 0.06551 0.01343 C 0.0685 0.00532 0.06564 0.01505 0.0672 0.00972 L 0.0672 0.00995 L 0.0702 0.00139 C 0.07046 0.00046 0.07072 -0.00023 0.07098 -0.00093 L 0.07189 -0.00324 C 0.07228 -0.00556 0.07254 -0.00833 0.07358 -0.00995 C 0.07384 -0.01042 0.07332 -0.00903 0.07319 -0.00857 L 0.07319 -0.00833 C 0.0741 -0.00995 0.07528 -0.01134 0.07619 -0.01296 C 0.07645 -0.01366 0.07632 -0.01458 0.07658 -0.01528 C 0.07697 -0.01667 0.07827 -0.01852 0.07905 -0.01921 C 0.07918 -0.01921 0.07944 -0.01921 0.07957 -0.01921 L 0.07957 -0.01898 C 0.08062 -0.02014 0.08179 -0.0213 0.08296 -0.02222 C 0.08387 -0.02292 0.08557 -0.02361 0.08635 -0.02361 C 0.08687 -0.02384 0.08752 -0.02361 0.08804 -0.02361 L 0.08804 -0.02338 C 0.08934 -0.02338 0.09065 -0.02338 0.09195 -0.02292 C 0.09273 -0.02269 0.09442 -0.0213 0.09442 -0.02107 L 0.09442 -0.0213 C 0.09989 -0.01296 0.09625 -0.02014 0.09781 -0.01458 C 0.09807 -0.01366 0.09833 -0.01296 0.09872 -0.01227 C 0.09911 -0.01157 0.10002 -0.01088 0.10002 -0.01065 L 0.10002 -0.01088 C 0.10028 -0.00857 0.10054 -0.00625 0.1008 -0.00394 C 0.10093 -0.00324 0.10119 -0.00255 0.10133 -0.00162 C 0.10146 -0.0007 0.10159 0.00023 0.10172 0.00139 C 0.10198 0.00278 0.1025 0.00417 0.1025 0.00579 L 0.1025 0.01273 L 0.1025 0.01296 C 0.10289 0.01805 0.10302 0.02338 0.10341 0.02847 C 0.10354 0.03055 0.1038 0.03264 0.1038 0.03472 C 0.10393 0.04143 0.1038 0.04838 0.1038 0.05509 L 0.1038 0.05532 C 0.10393 0.06412 0.10406 0.07315 0.10432 0.08241 C 0.10471 0.10069 0.10471 0.08449 0.10471 0.09074 L 0.10471 0.09097 C 0.1051 0.11782 0.1051 0.10741 0.1051 0.12245 L 0.1051 0.12268 C 0.10445 0.14375 0.10471 0.13148 0.10471 0.1588 L 0.10471 0.15903 C 0.10445 0.16134 0.10393 0.16389 0.1038 0.16643 C 0.1038 0.17199 0.10419 0.17755 0.10432 0.1831 C 0.10432 0.18565 0.10432 0.18819 0.10432 0.19074 L 0.10432 0.19097 C 0.10536 0.17268 0.1038 0.19907 0.1051 0.1625 C 0.1051 0.16157 0.10549 0.16065 0.10549 0.15949 C 0.10562 0.1581 0.10549 0.15648 0.10549 0.15509 L 0.10549 0.15532 L 0.10549 0.12778 L 0.10549 0.12801 C 0.10562 0.12222 0.10575 0.11667 0.10601 0.11111 C 0.10601 0.11018 0.1064 0.1081 0.1064 0.10833 L 0.1064 0.1081 C 0.10706 0.10602 0.10784 0.10417 0.10849 0.10208 C 0.10875 0.10139 0.10875 0.10046 0.10901 0.09977 C 0.1094 0.09815 0.1107 0.09514 0.1107 0.09537 C 0.11083 0.09444 0.11083 0.09375 0.11109 0.09305 C 0.11161 0.09143 0.11253 0.09005 0.11279 0.08843 L 0.11409 0.08148 L 0.11448 0.0794 C 0.11461 0.07847 0.11487 0.07778 0.11487 0.07708 L 0.11487 0.07546 L 0.11487 0.07569 C 0.11552 0.07315 0.11604 0.07106 0.11656 0.06875 C 0.11695 0.06736 0.11708 0.0662 0.11748 0.06481 C 0.11774 0.06412 0.11813 0.06343 0.11839 0.06273 C 0.11852 0.06204 0.11852 0.06111 0.11878 0.06042 C 0.1193 0.0588 0.12008 0.05764 0.12047 0.05579 C 0.1206 0.05509 0.12073 0.05417 0.12086 0.05347 C 0.12203 0.04977 0.12177 0.05301 0.12177 0.04907 L 0.12177 0.0493 C 0.12229 0.04606 0.12242 0.04259 0.12347 0.04005 L 0.12594 0.0331 C 0.12842 0.02662 0.12555 0.03495 0.12724 0.02847 C 0.1275 0.02778 0.12815 0.02639 0.12815 0.02662 L 0.12815 0.02639 C 0.12868 0.02407 0.1292 0.02176 0.12985 0.01944 C 0.1318 0.01319 0.13089 0.0169 0.13284 0.01273 C 0.1331 0.01204 0.13336 0.01111 0.13363 0.01042 C 0.13415 0.00949 0.13493 0.00903 0.13532 0.0081 C 0.13571 0.00741 0.13597 0.00648 0.13623 0.00579 C 0.13649 0.00532 0.13675 0.00486 0.13714 0.0044 L 0.13714 0.00463 C 0.13779 0.00231 0.13831 7.40741E-7 0.13923 -0.00162 C 0.13988 -0.00301 0.14092 -0.0037 0.14183 -0.00463 L 0.14561 -0.00926 L 0.14821 -0.01227 C 0.1486 -0.01273 0.14899 -0.01343 0.14938 -0.01389 C 0.15082 -0.01458 0.15121 -0.01458 0.1503 -0.01458 L 0.1503 -0.01435 C 0.15459 -0.01736 0.15251 -0.0162 0.15629 -0.01829 C 0.15785 -0.01921 0.15798 -0.01945 0.16006 -0.01991 C 0.16085 -0.01991 0.1615 -0.01991 0.16228 -0.01991 L 0.16228 -0.01968 C 0.17035 -0.0213 0.1654 -0.0206 0.17713 -0.0206 L 0.17713 -0.02037 C 0.17882 -0.01968 0.18077 -0.01945 0.18221 -0.01759 L 0.18481 -0.01458 L 0.18611 -0.01296 C 0.18637 -0.01227 0.18676 -0.01157 0.18689 -0.01088 C 0.18781 -0.00718 0.18781 -0.00764 0.18781 -0.00556 L 0.18781 -0.00532 C 0.18794 -0.00486 0.18924 0.00093 0.1895 0.00278 C 0.19054 0.00949 0.18937 0.00278 0.19041 0.0081 C 0.19067 0.01389 0.19067 0.01597 0.19119 0.02106 C 0.19158 0.0243 0.19197 0.02477 0.1921 0.02847 C 0.1921 0.03079 0.1921 0.0331 0.1921 0.03542 L 0.1921 0.03565 C 0.19171 0.04305 0.19119 0.05393 0.19119 0.06111 C 0.19119 0.06898 0.19158 0.07685 0.19158 0.08472 C 0.19171 0.08588 0.19158 0.08704 0.19158 0.08843 L 0.19158 0.08866 C 0.19184 0.09491 0.19184 0.10162 0.1921 0.1081 C 0.1921 0.10995 0.19249 0.11157 0.19249 0.11343 C 0.19276 0.12199 0.19289 0.13912 0.19289 0.13935 L 0.19289 0.13912 C 0.19302 0.1456 0.19302 0.15231 0.19341 0.1588 C 0.19341 0.16042 0.19367 0.16204 0.19419 0.16343 C 0.19523 0.1662 0.19471 0.16505 0.19588 0.16713 L 0.19588 0.16736 C 0.19653 0.16921 0.19705 0.17106 0.19757 0.17315 C 0.19783 0.17384 0.1977 0.175 0.1981 0.17546 C 0.19836 0.17616 0.19888 0.17593 0.19927 0.17616 C 0.20265 0.17963 0.2007 0.17917 0.20396 0.18009 C 0.20435 0.18009 0.20461 0.18009 0.20487 0.18009 L 0.20487 0.18032 C 0.21125 0.18264 0.20734 0.18148 0.21633 0.18148 L 0.21633 0.18171 C 0.21763 0.18125 0.21893 0.18125 0.22011 0.18079 C 0.22076 0.18055 0.22245 0.17778 0.22271 0.17708 C 0.2231 0.17639 0.22323 0.17523 0.22362 0.17477 C 0.22401 0.1743 0.22453 0.1743 0.22492 0.17407 C 0.2274 0.1713 0.22688 0.17222 0.22792 0.16944 L 0.22792 0.16968 C 0.22935 0.1669 0.23092 0.16481 0.23196 0.1618 C 0.23261 0.16042 0.23339 0.15903 0.23365 0.15741 C 0.23443 0.1544 0.23456 0.15301 0.23587 0.15046 C 0.23626 0.14977 0.23678 0.14907 0.23717 0.14815 C 0.23782 0.14676 0.23795 0.14583 0.23834 0.14444 L 0.23834 0.14468 C 0.23938 0.14167 0.24094 0.13912 0.24134 0.13611 C 0.24147 0.13542 0.2416 0.13449 0.24186 0.1338 C 0.24199 0.1331 0.24238 0.13241 0.24264 0.13148 C 0.24303 0.13032 0.24329 0.12893 0.24355 0.12778 C 0.24368 0.12708 0.24368 0.12616 0.24394 0.12546 C 0.24446 0.12384 0.24511 0.12245 0.24563 0.12106 C 0.24589 0.12014 0.24602 0.11921 0.24655 0.11875 C 0.24811 0.1169 0.24759 0.11805 0.24824 0.11574 L 0.24824 0.11597 C 0.24876 0.11366 0.24928 0.11157 0.24993 0.10949 C 0.25045 0.1081 0.25123 0.10671 0.25162 0.10509 C 0.25384 0.09329 0.25123 0.10555 0.25332 0.09815 C 0.25358 0.09745 0.25345 0.09653 0.25371 0.09606 C 0.2541 0.09514 0.25462 0.09444 0.25501 0.09375 C 0.25644 0.08634 0.25423 0.09768 0.25631 0.08843 C 0.2567 0.0868 0.25723 0.08542 0.25723 0.0838 L 0.25723 0.07708 L 0.25723 0.07731 C 0.25527 0.07662 0.25306 0.07639 0.25123 0.07546 C 0.25032 0.075 0.24954 0.0743 0.24863 0.07407 C 0.24602 0.07292 0.24746 0.07361 0.24433 0.07176 C 0.24394 0.07153 0.24355 0.07106 0.24303 0.07106 C 0.24251 0.07083 0.24199 0.0706 0.24134 0.07014 C 0.24094 0.06991 0.24042 0.06898 0.23964 0.06875 C 0.2386 0.06805 0.23743 0.06759 0.23626 0.06713 C 0.23587 0.0669 0.23521 0.0669 0.23469 0.06643 C 0.23404 0.06597 0.23313 0.06528 0.23248 0.06481 C 0.23131 0.06435 0.22909 0.06343 0.22909 0.06366 C 0.2287 0.06296 0.22831 0.06227 0.22792 0.0618 C 0.2274 0.06157 0.22688 0.06134 0.22649 0.06111 C 0.22597 0.06088 0.22532 0.06065 0.22492 0.06042 C 0.22297 0.05972 0.22206 0.05972 0.22011 0.0588 C 0.21972 0.05856 0.21932 0.05833 0.21893 0.0581 C 0.21828 0.05787 0.2175 0.05764 0.21685 0.05741 C 0.21151 0.05509 0.21542 0.05625 0.21034 0.05509 C 0.20917 0.0544 0.20877 0.05393 0.20747 0.05347 C 0.20656 0.05324 0.20565 0.05301 0.20487 0.05278 C 0.20396 0.05231 0.20317 0.05162 0.20226 0.05139 C 0.20122 0.05069 0.20005 0.05046 0.19888 0.04977 C 0.19705 0.04861 0.1981 0.0493 0.19588 0.04838 C 0.19549 0.04768 0.1951 0.04722 0.19458 0.04676 C 0.1938 0.04606 0.19276 0.04606 0.1921 0.04514 C 0.18963 0.04236 0.19197 0.04491 0.1895 0.04305 C 0.18898 0.04259 0.18833 0.0419 0.18781 0.04143 C 0.18742 0.04097 0.18702 0.04028 0.1865 0.04005 C 0.18572 0.03935 0.18481 0.03889 0.18403 0.03843 C 0.18351 0.03819 0.18312 0.03796 0.18273 0.03773 C 0.18208 0.0375 0.18155 0.03727 0.18103 0.0368 C 0.18012 0.03634 0.17934 0.03588 0.17843 0.03542 C 0.17791 0.03518 0.17726 0.03495 0.17674 0.03472 C 0.17465 0.03356 0.17595 0.03403 0.17335 0.03241 C 0.1727 0.03194 0.17218 0.03194 0.17166 0.03171 C 0.17113 0.03102 0.17074 0.03055 0.17035 0.03009 C 0.16632 0.02685 0.16918 0.02986 0.16606 0.02778 C 0.16462 0.02685 0.16332 0.02569 0.16176 0.02477 C 0.15993 0.02361 0.16098 0.0243 0.15876 0.02338 C 0.15824 0.02268 0.15772 0.02222 0.15707 0.02176 C 0.15642 0.0213 0.15564 0.0213 0.15498 0.02106 C 0.15251 0.02014 0.15264 0.02037 0.1503 0.01944 C 0.14978 0.01921 0.14912 0.01921 0.1486 0.01875 C 0.14795 0.01829 0.14743 0.01759 0.14691 0.01713 C 0.14404 0.01528 0.14626 0.01759 0.14391 0.01574 C 0.14326 0.01528 0.14274 0.01481 0.14222 0.01412 C 0.1417 0.01366 0.14144 0.01296 0.14092 0.01273 C 0.14014 0.01204 0.13923 0.01157 0.13831 0.01111 C 0.13831 0.01134 0.13584 0.00972 0.13584 0.00995 C 0.13519 0.00949 0.13467 0.00926 0.13415 0.0088 C 0.13363 0.00856 0.13323 0.00833 0.13284 0.0081 C 0.13232 0.00787 0.13167 0.00764 0.13115 0.00741 C 0.12907 0.00625 0.13037 0.00694 0.12815 0.00509 C 0.12373 0.00185 0.13076 0.00787 0.12516 0.00278 C 0.12268 -0.00139 0.12516 0.00208 0.12216 -0.00023 C 0.12164 -0.00046 0.12138 -0.00139 0.12086 -0.00162 C 0.12047 -0.00208 0.12008 -0.00232 0.11956 -0.00255 C 0.11721 -0.00347 0.118 -0.00278 0.11578 -0.00394 C 0.11487 -0.0044 0.11409 -0.00509 0.11318 -0.00556 C 0.11253 -0.00579 0.11174 -0.00602 0.11109 -0.00625 C 0.10992 -0.00671 0.10888 -0.00741 0.10771 -0.00787 L 0.10471 -0.00857 C 0.1008 -0.01088 0.10693 -0.00741 0.10133 -0.00995 C 0.10041 -0.01042 0.0995 -0.01065 0.09872 -0.01157 C 0.09742 -0.01296 0.09729 -0.01343 0.09572 -0.01458 C 0.09533 -0.01482 0.09494 -0.01505 0.09442 -0.01528 C 0.09403 -0.01574 0.09364 -0.01644 0.09312 -0.0169 C 0.09234 -0.01759 0.09065 -0.01829 0.09065 -0.01806 C 0.0883 -0.02107 0.09051 -0.01898 0.08674 -0.0206 C 0.08596 -0.02107 0.08504 -0.02176 0.08426 -0.02222 C 0.08374 -0.02245 0.08335 -0.02245 0.08296 -0.02292 C 0.08257 -0.02338 0.08218 -0.02407 0.08166 -0.02454 C 0.08088 -0.025 0.07984 -0.025 0.07905 -0.02593 C 0.07866 -0.02639 0.07827 -0.02708 0.07788 -0.02755 C 0.07697 -0.02801 0.07619 -0.02847 0.07528 -0.02894 C 0.07489 -0.02917 0.0745 -0.02963 0.07397 -0.02963 C 0.07345 -0.03009 0.0728 -0.03009 0.07228 -0.03056 C 0.07228 -0.03032 0.06916 -0.03241 0.0685 -0.03287 C 0.06798 -0.0331 0.06759 -0.03333 0.0672 -0.03357 L 0.0646 -0.03426 C 0.06421 -0.03472 0.06382 -0.03542 0.06329 -0.03588 C 0.0629 -0.03611 0.06238 -0.03611 0.06212 -0.03657 C 0.05939 -0.03982 0.06212 -0.0382 0.05952 -0.03958 C 0.059 -0.03982 0.05835 -0.04005 0.05782 -0.04028 C 0.05691 -0.04074 0.05522 -0.0419 0.05522 -0.04167 C 0.05157 -0.0463 0.05626 -0.04097 0.05274 -0.04421 C 0.04975 -0.04676 0.05327 -0.04491 0.04975 -0.0463 C 0.04923 -0.04699 0.04884 -0.04745 0.04845 -0.04792 C 0.04754 -0.04861 0.04675 -0.04884 0.04584 -0.04931 C 0.04545 -0.04977 0.04506 -0.05 0.04454 -0.05023 C 0.04402 -0.05046 0.0435 -0.0507 0.04285 -0.05093 C 0.04206 -0.05139 0.04115 -0.05208 0.04037 -0.05255 C 0.03959 -0.05278 0.03894 -0.05278 0.03816 -0.05324 C 0.03777 -0.05347 0.03738 -0.0537 0.03686 -0.05394 C 0.03633 -0.05417 0.03581 -0.0544 0.03516 -0.05463 C 0.03477 -0.05486 0.03438 -0.05532 0.03399 -0.05556 C 0.03308 -0.05579 0.03217 -0.05602 0.03138 -0.05625 C 0.0306 -0.05648 0.02995 -0.05671 0.0293 -0.05695 C 0.02878 -0.05741 0.02839 -0.05787 0.028 -0.05857 C 0.02696 -0.05995 0.02552 -0.06343 0.02409 -0.06458 C 0.02331 -0.06528 0.0224 -0.06551 0.02162 -0.06597 L 0.01901 -0.06759 L 0.01771 -0.06829 C 0.01576 -0.07083 0.01693 -0.06968 0.01393 -0.0713 L 0.01263 -0.07222 C 0.01224 -0.07245 0.01172 -0.07269 0.01133 -0.07292 C 0.01068 -0.07315 0.00989 -0.07338 0.00924 -0.07361 C 0.00833 -0.07407 0.00755 -0.07477 0.00664 -0.07523 L 0.00403 -0.07662 L 0.00286 -0.07755 C 0.00234 -0.07778 0.00195 -0.07801 0.00156 -0.07824 C -0.00495 -0.08056 0.00312 -0.07755 -0.00235 -0.07963 C -0.003 -0.08009 -0.00378 -0.08009 -0.00443 -0.08056 C -0.00599 -0.08102 -0.00599 -0.08079 -0.00743 -0.08195 C -0.00782 -0.08241 -0.00821 -0.0831 -0.00873 -0.08357 C -0.00912 -0.0838 -0.00951 -0.08403 -0.01003 -0.08426 C -0.01264 -0.08542 -0.01238 -0.08495 -0.0155 -0.08495 L -0.0155 -0.08472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0" dur="20000" fill="hold"/>
                                        <p:tgtEl>
                                          <p:spTgt spid="84"/>
                                        </p:tgtEl>
                                        <p:attrNameLst>
                                          <p:attrName>ppt_x</p:attrName>
                                          <p:attrName>ppt_y</p:attrName>
                                        </p:attrNameLst>
                                      </p:cBhvr>
                                      <p:rCtr x="14900" y="-2100"/>
                                    </p:animMotion>
                                  </p:childTnLst>
                                </p:cTn>
                              </p:par>
                              <p:par>
                                <p:cTn id="11" presetID="18" presetClass="entr" presetSubtype="3"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strips(upRight)">
                                      <p:cBhvr>
                                        <p:cTn id="13" dur="1500"/>
                                        <p:tgtEl>
                                          <p:spTgt spid="72"/>
                                        </p:tgtEl>
                                      </p:cBhvr>
                                    </p:animEffect>
                                  </p:childTnLst>
                                </p:cTn>
                              </p:par>
                              <p:par>
                                <p:cTn id="14" presetID="22" presetClass="entr" presetSubtype="1" fill="hold" grpId="0" nodeType="withEffect">
                                  <p:stCondLst>
                                    <p:cond delay="1250"/>
                                  </p:stCondLst>
                                  <p:childTnLst>
                                    <p:set>
                                      <p:cBhvr>
                                        <p:cTn id="15" dur="1" fill="hold">
                                          <p:stCondLst>
                                            <p:cond delay="0"/>
                                          </p:stCondLst>
                                        </p:cTn>
                                        <p:tgtEl>
                                          <p:spTgt spid="73"/>
                                        </p:tgtEl>
                                        <p:attrNameLst>
                                          <p:attrName>style.visibility</p:attrName>
                                        </p:attrNameLst>
                                      </p:cBhvr>
                                      <p:to>
                                        <p:strVal val="visible"/>
                                      </p:to>
                                    </p:set>
                                    <p:animEffect transition="in" filter="wipe(up)">
                                      <p:cBhvr>
                                        <p:cTn id="16" dur="2750"/>
                                        <p:tgtEl>
                                          <p:spTgt spid="73"/>
                                        </p:tgtEl>
                                      </p:cBhvr>
                                    </p:animEffect>
                                  </p:childTnLst>
                                </p:cTn>
                              </p:par>
                              <p:par>
                                <p:cTn id="17" presetID="18" presetClass="entr" presetSubtype="6" fill="hold" grpId="0" nodeType="withEffect">
                                  <p:stCondLst>
                                    <p:cond delay="3600"/>
                                  </p:stCondLst>
                                  <p:childTnLst>
                                    <p:set>
                                      <p:cBhvr>
                                        <p:cTn id="18" dur="1" fill="hold">
                                          <p:stCondLst>
                                            <p:cond delay="0"/>
                                          </p:stCondLst>
                                        </p:cTn>
                                        <p:tgtEl>
                                          <p:spTgt spid="74"/>
                                        </p:tgtEl>
                                        <p:attrNameLst>
                                          <p:attrName>style.visibility</p:attrName>
                                        </p:attrNameLst>
                                      </p:cBhvr>
                                      <p:to>
                                        <p:strVal val="visible"/>
                                      </p:to>
                                    </p:set>
                                    <p:animEffect transition="in" filter="strips(downRight)">
                                      <p:cBhvr>
                                        <p:cTn id="19" dur="600"/>
                                        <p:tgtEl>
                                          <p:spTgt spid="74"/>
                                        </p:tgtEl>
                                      </p:cBhvr>
                                    </p:animEffect>
                                  </p:childTnLst>
                                </p:cTn>
                              </p:par>
                              <p:par>
                                <p:cTn id="20" presetID="18" presetClass="entr" presetSubtype="3" fill="hold" grpId="0" nodeType="withEffect">
                                  <p:stCondLst>
                                    <p:cond delay="4000"/>
                                  </p:stCondLst>
                                  <p:childTnLst>
                                    <p:set>
                                      <p:cBhvr>
                                        <p:cTn id="21" dur="1" fill="hold">
                                          <p:stCondLst>
                                            <p:cond delay="0"/>
                                          </p:stCondLst>
                                        </p:cTn>
                                        <p:tgtEl>
                                          <p:spTgt spid="83"/>
                                        </p:tgtEl>
                                        <p:attrNameLst>
                                          <p:attrName>style.visibility</p:attrName>
                                        </p:attrNameLst>
                                      </p:cBhvr>
                                      <p:to>
                                        <p:strVal val="visible"/>
                                      </p:to>
                                    </p:set>
                                    <p:animEffect transition="in" filter="strips(upRight)">
                                      <p:cBhvr>
                                        <p:cTn id="22" dur="3000"/>
                                        <p:tgtEl>
                                          <p:spTgt spid="83"/>
                                        </p:tgtEl>
                                      </p:cBhvr>
                                    </p:animEffect>
                                  </p:childTnLst>
                                </p:cTn>
                              </p:par>
                              <p:par>
                                <p:cTn id="23" presetID="22" presetClass="entr" presetSubtype="8" fill="hold" grpId="0" nodeType="withEffect">
                                  <p:stCondLst>
                                    <p:cond delay="6500"/>
                                  </p:stCondLst>
                                  <p:childTnLst>
                                    <p:set>
                                      <p:cBhvr>
                                        <p:cTn id="24" dur="1" fill="hold">
                                          <p:stCondLst>
                                            <p:cond delay="0"/>
                                          </p:stCondLst>
                                        </p:cTn>
                                        <p:tgtEl>
                                          <p:spTgt spid="76"/>
                                        </p:tgtEl>
                                        <p:attrNameLst>
                                          <p:attrName>style.visibility</p:attrName>
                                        </p:attrNameLst>
                                      </p:cBhvr>
                                      <p:to>
                                        <p:strVal val="visible"/>
                                      </p:to>
                                    </p:set>
                                    <p:animEffect transition="in" filter="wipe(left)">
                                      <p:cBhvr>
                                        <p:cTn id="25" dur="900"/>
                                        <p:tgtEl>
                                          <p:spTgt spid="76"/>
                                        </p:tgtEl>
                                      </p:cBhvr>
                                    </p:animEffect>
                                  </p:childTnLst>
                                </p:cTn>
                              </p:par>
                              <p:par>
                                <p:cTn id="26" presetID="22" presetClass="entr" presetSubtype="1" fill="hold" grpId="0" nodeType="withEffect">
                                  <p:stCondLst>
                                    <p:cond delay="7100"/>
                                  </p:stCondLst>
                                  <p:childTnLst>
                                    <p:set>
                                      <p:cBhvr>
                                        <p:cTn id="27" dur="1" fill="hold">
                                          <p:stCondLst>
                                            <p:cond delay="0"/>
                                          </p:stCondLst>
                                        </p:cTn>
                                        <p:tgtEl>
                                          <p:spTgt spid="77"/>
                                        </p:tgtEl>
                                        <p:attrNameLst>
                                          <p:attrName>style.visibility</p:attrName>
                                        </p:attrNameLst>
                                      </p:cBhvr>
                                      <p:to>
                                        <p:strVal val="visible"/>
                                      </p:to>
                                    </p:set>
                                    <p:animEffect transition="in" filter="wipe(up)">
                                      <p:cBhvr>
                                        <p:cTn id="28" dur="2650"/>
                                        <p:tgtEl>
                                          <p:spTgt spid="77"/>
                                        </p:tgtEl>
                                      </p:cBhvr>
                                    </p:animEffect>
                                  </p:childTnLst>
                                </p:cTn>
                              </p:par>
                              <p:par>
                                <p:cTn id="29" presetID="22" presetClass="entr" presetSubtype="4" fill="hold" grpId="0" nodeType="withEffect">
                                  <p:stCondLst>
                                    <p:cond delay="10000"/>
                                  </p:stCondLst>
                                  <p:childTnLst>
                                    <p:set>
                                      <p:cBhvr>
                                        <p:cTn id="30" dur="1" fill="hold">
                                          <p:stCondLst>
                                            <p:cond delay="0"/>
                                          </p:stCondLst>
                                        </p:cTn>
                                        <p:tgtEl>
                                          <p:spTgt spid="78"/>
                                        </p:tgtEl>
                                        <p:attrNameLst>
                                          <p:attrName>style.visibility</p:attrName>
                                        </p:attrNameLst>
                                      </p:cBhvr>
                                      <p:to>
                                        <p:strVal val="visible"/>
                                      </p:to>
                                    </p:set>
                                    <p:animEffect transition="in" filter="wipe(down)">
                                      <p:cBhvr>
                                        <p:cTn id="31" dur="2000"/>
                                        <p:tgtEl>
                                          <p:spTgt spid="78"/>
                                        </p:tgtEl>
                                      </p:cBhvr>
                                    </p:animEffect>
                                  </p:childTnLst>
                                </p:cTn>
                              </p:par>
                              <p:par>
                                <p:cTn id="32" presetID="22" presetClass="entr" presetSubtype="8" fill="hold" grpId="0" nodeType="withEffect">
                                  <p:stCondLst>
                                    <p:cond delay="11500"/>
                                  </p:stCondLst>
                                  <p:childTnLst>
                                    <p:set>
                                      <p:cBhvr>
                                        <p:cTn id="33" dur="1" fill="hold">
                                          <p:stCondLst>
                                            <p:cond delay="0"/>
                                          </p:stCondLst>
                                        </p:cTn>
                                        <p:tgtEl>
                                          <p:spTgt spid="79"/>
                                        </p:tgtEl>
                                        <p:attrNameLst>
                                          <p:attrName>style.visibility</p:attrName>
                                        </p:attrNameLst>
                                      </p:cBhvr>
                                      <p:to>
                                        <p:strVal val="visible"/>
                                      </p:to>
                                    </p:set>
                                    <p:animEffect transition="in" filter="wipe(left)">
                                      <p:cBhvr>
                                        <p:cTn id="34" dur="1250"/>
                                        <p:tgtEl>
                                          <p:spTgt spid="79"/>
                                        </p:tgtEl>
                                      </p:cBhvr>
                                    </p:animEffect>
                                  </p:childTnLst>
                                </p:cTn>
                              </p:par>
                              <p:par>
                                <p:cTn id="35" presetID="22" presetClass="entr" presetSubtype="1" fill="hold" grpId="0" nodeType="withEffect">
                                  <p:stCondLst>
                                    <p:cond delay="12400"/>
                                  </p:stCondLst>
                                  <p:childTnLst>
                                    <p:set>
                                      <p:cBhvr>
                                        <p:cTn id="36" dur="1" fill="hold">
                                          <p:stCondLst>
                                            <p:cond delay="0"/>
                                          </p:stCondLst>
                                        </p:cTn>
                                        <p:tgtEl>
                                          <p:spTgt spid="80"/>
                                        </p:tgtEl>
                                        <p:attrNameLst>
                                          <p:attrName>style.visibility</p:attrName>
                                        </p:attrNameLst>
                                      </p:cBhvr>
                                      <p:to>
                                        <p:strVal val="visible"/>
                                      </p:to>
                                    </p:set>
                                    <p:animEffect transition="in" filter="wipe(up)">
                                      <p:cBhvr>
                                        <p:cTn id="37" dur="2750"/>
                                        <p:tgtEl>
                                          <p:spTgt spid="80"/>
                                        </p:tgtEl>
                                      </p:cBhvr>
                                    </p:animEffect>
                                  </p:childTnLst>
                                </p:cTn>
                              </p:par>
                              <p:par>
                                <p:cTn id="38" presetID="22" presetClass="entr" presetSubtype="8" fill="hold" grpId="0" nodeType="withEffect">
                                  <p:stCondLst>
                                    <p:cond delay="14500"/>
                                  </p:stCondLst>
                                  <p:childTnLst>
                                    <p:set>
                                      <p:cBhvr>
                                        <p:cTn id="39" dur="1" fill="hold">
                                          <p:stCondLst>
                                            <p:cond delay="0"/>
                                          </p:stCondLst>
                                        </p:cTn>
                                        <p:tgtEl>
                                          <p:spTgt spid="81"/>
                                        </p:tgtEl>
                                        <p:attrNameLst>
                                          <p:attrName>style.visibility</p:attrName>
                                        </p:attrNameLst>
                                      </p:cBhvr>
                                      <p:to>
                                        <p:strVal val="visible"/>
                                      </p:to>
                                    </p:set>
                                    <p:animEffect transition="in" filter="wipe(left)">
                                      <p:cBhvr>
                                        <p:cTn id="40" dur="900"/>
                                        <p:tgtEl>
                                          <p:spTgt spid="81"/>
                                        </p:tgtEl>
                                      </p:cBhvr>
                                    </p:animEffect>
                                  </p:childTnLst>
                                </p:cTn>
                              </p:par>
                              <p:par>
                                <p:cTn id="41" presetID="22" presetClass="entr" presetSubtype="4" fill="hold" grpId="0" nodeType="withEffect">
                                  <p:stCondLst>
                                    <p:cond delay="15200"/>
                                  </p:stCondLst>
                                  <p:childTnLst>
                                    <p:set>
                                      <p:cBhvr>
                                        <p:cTn id="42" dur="1" fill="hold">
                                          <p:stCondLst>
                                            <p:cond delay="0"/>
                                          </p:stCondLst>
                                        </p:cTn>
                                        <p:tgtEl>
                                          <p:spTgt spid="82"/>
                                        </p:tgtEl>
                                        <p:attrNameLst>
                                          <p:attrName>style.visibility</p:attrName>
                                        </p:attrNameLst>
                                      </p:cBhvr>
                                      <p:to>
                                        <p:strVal val="visible"/>
                                      </p:to>
                                    </p:set>
                                    <p:animEffect transition="in" filter="wipe(down)">
                                      <p:cBhvr>
                                        <p:cTn id="43" dur="900"/>
                                        <p:tgtEl>
                                          <p:spTgt spid="82"/>
                                        </p:tgtEl>
                                      </p:cBhvr>
                                    </p:animEffect>
                                  </p:childTnLst>
                                </p:cTn>
                              </p:par>
                              <p:par>
                                <p:cTn id="44" presetID="6" presetClass="entr" presetSubtype="16" fill="hold" grpId="0" nodeType="withEffect">
                                  <p:stCondLst>
                                    <p:cond delay="20400"/>
                                  </p:stCondLst>
                                  <p:childTnLst>
                                    <p:set>
                                      <p:cBhvr>
                                        <p:cTn id="45" dur="1" fill="hold">
                                          <p:stCondLst>
                                            <p:cond delay="0"/>
                                          </p:stCondLst>
                                        </p:cTn>
                                        <p:tgtEl>
                                          <p:spTgt spid="75"/>
                                        </p:tgtEl>
                                        <p:attrNameLst>
                                          <p:attrName>style.visibility</p:attrName>
                                        </p:attrNameLst>
                                      </p:cBhvr>
                                      <p:to>
                                        <p:strVal val="visible"/>
                                      </p:to>
                                    </p:set>
                                    <p:animEffect transition="in" filter="circle(in)">
                                      <p:cBhvr>
                                        <p:cTn id="46" dur="500"/>
                                        <p:tgtEl>
                                          <p:spTgt spid="75"/>
                                        </p:tgtEl>
                                      </p:cBhvr>
                                    </p:animEffect>
                                  </p:childTnLst>
                                </p:cTn>
                              </p:par>
                              <p:par>
                                <p:cTn id="47" presetID="47" presetClass="exit" presetSubtype="0" fill="hold" nodeType="withEffect">
                                  <p:stCondLst>
                                    <p:cond delay="21300"/>
                                  </p:stCondLst>
                                  <p:childTnLst>
                                    <p:animEffect transition="out" filter="fade">
                                      <p:cBhvr>
                                        <p:cTn id="48" dur="1000"/>
                                        <p:tgtEl>
                                          <p:spTgt spid="84"/>
                                        </p:tgtEl>
                                      </p:cBhvr>
                                    </p:animEffect>
                                    <p:anim calcmode="lin" valueType="num">
                                      <p:cBhvr>
                                        <p:cTn id="49" dur="1000"/>
                                        <p:tgtEl>
                                          <p:spTgt spid="84"/>
                                        </p:tgtEl>
                                        <p:attrNameLst>
                                          <p:attrName>ppt_x</p:attrName>
                                        </p:attrNameLst>
                                      </p:cBhvr>
                                      <p:tavLst>
                                        <p:tav tm="0">
                                          <p:val>
                                            <p:strVal val="ppt_x"/>
                                          </p:val>
                                        </p:tav>
                                        <p:tav tm="100000">
                                          <p:val>
                                            <p:strVal val="ppt_x"/>
                                          </p:val>
                                        </p:tav>
                                      </p:tavLst>
                                    </p:anim>
                                    <p:anim calcmode="lin" valueType="num">
                                      <p:cBhvr>
                                        <p:cTn id="50" dur="1000"/>
                                        <p:tgtEl>
                                          <p:spTgt spid="84"/>
                                        </p:tgtEl>
                                        <p:attrNameLst>
                                          <p:attrName>ppt_y</p:attrName>
                                        </p:attrNameLst>
                                      </p:cBhvr>
                                      <p:tavLst>
                                        <p:tav tm="0">
                                          <p:val>
                                            <p:strVal val="ppt_y"/>
                                          </p:val>
                                        </p:tav>
                                        <p:tav tm="100000">
                                          <p:val>
                                            <p:strVal val="ppt_y-.1"/>
                                          </p:val>
                                        </p:tav>
                                      </p:tavLst>
                                    </p:anim>
                                    <p:set>
                                      <p:cBhvr>
                                        <p:cTn id="51" dur="1" fill="hold">
                                          <p:stCondLst>
                                            <p:cond delay="999"/>
                                          </p:stCondLst>
                                        </p:cTn>
                                        <p:tgtEl>
                                          <p:spTgt spid="8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0" presetClass="path" presetSubtype="0" fill="hold" nodeType="clickEffect">
                                  <p:stCondLst>
                                    <p:cond delay="0"/>
                                  </p:stCondLst>
                                  <p:childTnLst>
                                    <p:animMotion origin="layout" path="M -0.04064 0.08426 L -0.04064 0.08449 C -0.04051 0.08148 -0.04064 0.07894 -0.04051 0.07616 C -0.0392 0.07083 -0.03829 0.07199 -0.03673 0.06829 C -0.03386 0.06157 -0.03621 0.06505 -0.03347 0.06157 C -0.03295 0.05995 -0.03204 0.05833 -0.03152 0.05625 C -0.03022 0.04954 -0.03113 0.05208 -0.0297 0.04815 C -0.02879 0.04444 -0.02826 0.04144 -0.02748 0.0375 C -0.02748 0.03843 -0.02644 0.03218 -0.02644 0.0331 C -0.02592 0.03079 -0.02514 0.02917 -0.02449 0.02685 C -0.02423 0.02639 -0.0241 0.02546 -0.02358 0.025 C -0.02358 0.02292 -0.02318 0.02153 -0.02266 0.01991 C -0.02266 0.01875 -0.02266 0.01759 -0.02214 0.01713 C -0.02175 0.0162 -0.02175 0.01481 -0.02123 0.01458 C -0.02084 0.01227 -0.02045 0.01088 -0.02032 0.00926 C -0.01993 0.0081 -0.01993 0.00694 -0.0198 0.00671 C -0.01941 0.00556 -0.01889 0.00509 -0.01889 0.00417 C -0.0185 0.00255 -0.01798 0.00023 -0.01758 -0.00116 C -0.01745 -0.00255 -0.01745 -0.00278 -0.01719 -0.00394 C -0.01706 -0.00509 -0.01706 -0.00648 -0.01667 -0.00787 C -0.01654 -0.00926 -0.01615 -0.01065 -0.01563 -0.01319 C -0.01472 -0.02106 -0.01615 -0.01042 -0.01472 -0.02037 C -0.0142 -0.02523 -0.0142 -0.02245 -0.0142 -0.02639 L -0.0142 -0.02616 C -0.01472 0.01458 -0.01615 0.05486 -0.01524 0.0963 C -0.01511 0.10417 -0.01472 0.12384 -0.0142 0.13356 C -0.0142 0.13495 -0.01342 0.14028 -0.01329 0.14144 C -0.0129 0.14282 -0.01329 0.14676 -0.01329 0.14699 C -0.01342 0.14954 -0.01251 0.15208 -0.01277 0.15579 C -0.01329 0.16273 -0.01329 0.15486 -0.01329 0.16019 L -0.01329 0.16042 C -0.01237 0.17755 -0.01381 0.16157 -0.01185 0.17361 C -0.01185 0.17431 -0.01094 0.18056 -0.01094 0.18079 C -0.00625 0.18889 -0.00964 0.17894 -0.00482 0.18542 C -0.00443 0.18542 -0.00391 0.18935 -0.00352 0.18935 C -0.00248 0.19051 -0.00156 0.18819 -0.00065 0.18819 C -0.00013 0.18912 0.00026 0.18935 0.00078 0.18958 C 0.00117 0.18958 0.00156 0.18981 0.00169 0.19074 L 0.00169 0.19097 C 0.00351 0.18958 0.00495 0.18958 0.00638 0.18819 C 0.0069 0.18819 0.00729 0.18819 0.00781 0.18796 C 0.01159 0.18426 0.00716 0.18681 0.01055 0.18542 C 0.01107 0.18426 0.01159 0.18403 0.01198 0.18287 C 0.01328 0.18287 0.01432 0.18287 0.01524 0.18148 L 0.0181 0.17847 C 0.01849 0.17755 0.01901 0.17708 0.01953 0.17616 C 0.01993 0.17569 0.01993 0.17454 0.02045 0.17361 C 0.02605 0.16782 0.02227 0.17454 0.02409 0.17083 L 0.02409 0.17176 L 0.02891 0.16273 C 0.0293 0.16157 0.02982 0.16111 0.03021 0.16019 C 0.03074 0.1588 0.03113 0.15833 0.03126 0.15741 C 0.03165 0.15625 0.03165 0.15486 0.03165 0.15509 C 0.03451 0.14769 0.03217 0.15718 0.03438 0.14815 C 0.03451 0.14792 0.03451 0.14676 0.0349 0.1456 C 0.0349 0.14421 0.03542 0.14398 0.03581 0.14259 C 0.03594 0.14144 0.03594 0.14097 0.03634 0.14005 C 0.03686 0.1375 0.03764 0.13611 0.03829 0.13495 C 0.03868 0.13356 0.03907 0.1331 0.0392 0.13218 C 0.0392 0.13102 0.0392 0.13079 0.03959 0.13056 L 0.03959 0.13079 C 0.04063 0.12824 0.04155 0.12546 0.04194 0.12292 C 0.04246 0.12153 0.04246 0.11991 0.04324 0.11759 C 0.04337 0.11736 0.04389 0.1162 0.04389 0.11574 C 0.04428 0.11343 0.0448 0.11088 0.04519 0.10949 C 0.04519 0.10972 0.04623 0.10278 0.04662 0.10162 C 0.04662 0.10185 0.04767 0.0963 0.04767 0.09653 C 0.04793 0.09514 0.04806 0.09491 0.04858 0.09352 C 0.04949 0.08773 0.04897 0.08958 0.0504 0.08542 C 0.0517 0.07986 0.05092 0.08241 0.05236 0.07755 C 0.05275 0.07616 0.05275 0.07477 0.05275 0.07361 C 0.05314 0.07222 0.05327 0.07083 0.05327 0.07037 L 0.05327 0.0669 L 0.05327 0.06713 C 0.05509 0.05741 0.05457 0.06157 0.056 0.05463 C 0.056 0.05347 0.056 0.05231 0.05639 0.05208 C 0.05652 0.05093 0.05652 0.04977 0.05691 0.04954 C 0.05704 0.04653 0.05704 0.04282 0.05743 0.04028 C 0.05743 0.03889 0.05796 0.03727 0.05835 0.03495 C 0.05887 0.03218 0.05887 0.03171 0.05978 0.02824 C 0.06017 0.02685 0.06056 0.02546 0.06069 0.025 C 0.06121 0.02292 0.06121 0.02153 0.0616 0.01991 C 0.06199 0.01875 0.06212 0.01759 0.06212 0.01713 C 0.06251 0.01574 0.06264 0.01435 0.06264 0.01227 C 0.06395 0.00417 0.06356 0.0081 0.06356 0.00231 L 0.06356 0.00255 C 0.06447 -0.00255 0.06499 -0.00671 0.06525 -0.01181 C 0.06538 -0.01713 0.06538 -0.02245 0.06577 -0.02778 C 0.0659 -0.02917 0.0659 -0.03056 0.06629 -0.03171 C 0.06629 -0.0331 0.06668 -0.03333 0.06681 -0.03449 L 0.06681 -0.04028 L 0.06681 -0.04005 C 0.06864 -0.07315 0.06772 -0.05741 0.06681 -0.12778 C 0.06668 -0.12917 0.0659 -0.12917 0.06577 -0.13056 C 0.06538 -0.13056 0.06577 -0.13171 0.06577 -0.13148 L 0.06577 -0.13171 C 0.0659 -0.1162 0.06629 -0.05579 0.06681 -0.03727 C 0.06681 -0.03171 0.06681 -0.02639 0.0672 -0.02106 C 0.06772 -0.00949 0.06772 -0.01991 0.06772 -0.01458 L 0.06772 -0.01435 C 0.06759 -0.01181 0.06733 -0.00926 0.0672 -0.00648 C 0.0672 -0.00509 0.06681 -0.00394 0.06681 -0.00278 C 0.06681 0.01875 0.0672 0.03611 0.06772 0.05718 C 0.06759 0.06412 0.06759 0.07083 0.0672 0.07755 C 0.0672 0.07894 0.06681 0.07986 0.06681 0.08009 C 0.06629 0.08681 0.06681 0.09306 0.06681 0.09884 L 0.06681 0.09907 C 0.0659 0.12546 0.0659 0.12014 0.06681 0.15486 C 0.06733 0.17986 0.0672 0.1456 0.0672 0.16157 L 0.0672 0.16181 C 0.06733 0.16296 0.06733 0.17176 0.06825 0.17477 C 0.06825 0.17593 0.06864 0.17616 0.06916 0.17755 C 0.06955 0.17755 0.07007 0.17755 0.07059 0.17847 L 0.07515 0.18287 C 0.07671 0.18542 0.07567 0.18542 0.0771 0.18542 L 0.0771 0.18565 L 0.08557 0.18426 C 0.08635 0.18426 0.08687 0.1838 0.08739 0.18287 C 0.09026 0.18264 0.09065 0.18287 0.09312 0.18287 L 0.09312 0.1831 C 0.09442 0.18125 0.09573 0.18009 0.09664 0.17847 C 0.09729 0.17616 0.09768 0.17431 0.09859 0.17315 C 0.09911 0.17222 0.09963 0.17222 0.10002 0.17083 C 0.10055 0.1706 0.10107 0.16944 0.10146 0.16829 C 0.10198 0.16829 0.10237 0.16829 0.10289 0.16806 C 0.10523 0.16157 0.10237 0.16944 0.10523 0.16273 C 0.1081 0.15625 0.10523 0.16157 0.10667 0.1588 L 0.10667 0.15903 C 0.11031 0.14676 0.10745 0.15625 0.11083 0.14676 C 0.11175 0.14421 0.11227 0.14236 0.11318 0.14005 C 0.1137 0.13889 0.11409 0.1375 0.11409 0.13773 C 0.11461 0.13588 0.115 0.13356 0.11539 0.13218 C 0.11552 0.13079 0.11552 0.13032 0.11552 0.12963 C 0.11643 0.12778 0.11696 0.12546 0.11774 0.12407 C 0.11787 0.12292 0.11839 0.12245 0.11878 0.12153 C 0.11982 0.11481 0.11917 0.11759 0.12073 0.11343 C 0.12164 0.10694 0.12021 0.11481 0.12217 0.1081 C 0.12243 0.10787 0.12243 0.10694 0.12256 0.10556 C 0.12295 0.10417 0.12308 0.1037 0.12347 0.10255 C 0.12386 0.10162 0.12399 0.10023 0.12399 0.1 C 0.12451 0.09884 0.1249 0.09745 0.1249 0.0963 C 0.12633 0.08958 0.12581 0.09213 0.12633 0.08681 C 0.12672 0.08542 0.12685 0.08519 0.12711 0.08426 C 0.12816 0.08009 0.12803 0.08287 0.12803 0.08009 L 0.12803 0.08102 C 0.12711 0.0787 0.12581 0.07616 0.1249 0.07477 C 0.12477 0.07361 0.12451 0.07222 0.12399 0.07199 C 0.12164 0.06806 0.12217 0.06921 0.11969 0.0669 C 0.11696 0.06412 0.1193 0.06551 0.11683 0.06412 C 0.11175 0.05741 0.11696 0.06412 0.11318 0.06019 C 0.11279 0.06019 0.11227 0.0588 0.11175 0.0588 C 0.11083 0.05856 0.10992 0.05833 0.10901 0.05741 C 0.10654 0.05602 0.10667 0.05625 0.10432 0.05301 C 0.1038 0.05208 0.10367 0.05093 0.10289 0.04954 C 0.10237 0.04954 0.10146 0.04907 0.10055 0.04815 C 0.09638 0.04144 0.09963 0.04676 0.09625 0.04144 C 0.09494 0.04028 0.09429 0.03843 0.09312 0.03727 C 0.09169 0.03495 0.08974 0.03356 0.0883 0.03194 C 0.08791 0.03079 0.08739 0.03079 0.08687 0.03032 C 0.08453 0.02685 0.08453 0.02639 0.08179 0.02407 C 0.0814 0.02384 0.08088 0.02292 0.08036 0.02292 C 0.07671 0.01991 0.08127 0.02292 0.07749 0.02014 C 0.07385 0.01458 0.07853 0.02153 0.07332 0.01481 C 0.07293 0.01481 0.07241 0.01343 0.07202 0.01227 C 0.0715 0.01227 0.07098 0.01181 0.07059 0.01088 C 0.06825 0.0081 0.06903 0.0081 0.06681 0.00671 C 0.06629 0.00648 0.06577 0.00556 0.06525 0.00556 C 0.06447 0.00532 0.06395 0.00417 0.06304 0.00417 C 0.06212 0.00278 0.06121 0.00278 0.0603 0.00231 C 0.05835 0.00023 0.05939 0.00023 0.05743 -0.00023 C 0.05691 -0.00116 0.05652 -0.00162 0.056 -0.00255 C 0.05183 -0.00556 0.05743 0.00023 0.05236 -0.00509 C 0.05131 -0.00556 0.0504 -0.00694 0.04949 -0.0081 C 0.04897 -0.00926 0.04858 -0.00949 0.04806 -0.01042 L 0.04519 -0.01181 C 0.04467 -0.01181 0.04389 -0.01204 0.04337 -0.01319 C 0.04324 -0.01319 0.04246 -0.01366 0.04194 -0.01458 C 0.04155 -0.01481 0.0392 -0.01574 0.03868 -0.01597 C 0.03542 -0.01991 0.03581 -0.01736 0.03581 -0.02037 L 0.03581 -0.02014 C 0.03725 -0.02106 0.03868 -0.02245 0.04011 -0.02245 L 0.09573 -0.02292 L 0.09573 -0.02269 C 0.08609 -0.02917 0.09494 -0.02384 0.08882 -0.02639 C 0.0883 -0.02662 0.08791 -0.02778 0.08739 -0.02778 C 0.08635 -0.02778 0.07619 -0.03171 0.07241 -0.03449 C 0.07202 -0.03472 0.07137 -0.03588 0.07059 -0.03588 L 0.0672 -0.03866 C 0.06525 -0.04028 0.06343 -0.04259 0.06121 -0.04375 C 0.0573 -0.04653 0.05183 -0.04931 0.04806 -0.05324 C 0.04532 -0.05486 0.04428 -0.05602 0.04102 -0.05764 C 0.0392 -0.0588 0.03725 -0.05903 0.03529 -0.06111 C 0.03126 -0.06389 0.03308 -0.0625 0.02982 -0.06389 C 0.02553 -0.06921 0.0293 -0.06505 0.025 -0.06782 C 0.02045 -0.06968 0.02422 -0.06829 0.02045 -0.07083 C 0.0194 -0.07176 0.01719 -0.07199 0.01628 -0.07315 C 0.01524 -0.07315 0.01419 -0.07454 0.01328 -0.07454 C 0.0125 -0.07454 0.01237 -0.075 0.01185 -0.07593 L 0.00586 -0.07616 C -0.00117 -0.08032 0.00638 -0.07616 -0.01277 -0.07847 C -0.02318 -0.0787 -0.01198 -0.0787 -0.01524 -0.0787 L -0.01524 -0.07847 " pathEditMode="relative" rAng="0" ptsTypes="AAAAAAAAAAAAAAAAAAAAAAAAAAAAAAAAAAAAAAAAAAAAAAAAAAAAAAAAAAAAAAAAAAAAAAAAAAAAAAAAAAAAAAAAAAAAAAAAAAAAAAAAAAAAAAAAAAAAAAAAAAAAAAAAAAAAAAAAAAAAAAAAAAAAAAAAAAAAAAAAAAAAAAAAAAAAAAAAAAAAAAAAAAAAAAAAAAAAAAAAAA">
                                      <p:cBhvr>
                                        <p:cTn id="59" dur="18000" fill="hold"/>
                                        <p:tgtEl>
                                          <p:spTgt spid="52"/>
                                        </p:tgtEl>
                                        <p:attrNameLst>
                                          <p:attrName>ppt_x</p:attrName>
                                          <p:attrName>ppt_y</p:attrName>
                                        </p:attrNameLst>
                                      </p:cBhvr>
                                      <p:rCtr x="8400" y="-5500"/>
                                    </p:animMotion>
                                  </p:childTnLst>
                                </p:cTn>
                              </p:par>
                              <p:par>
                                <p:cTn id="60" presetID="18" presetClass="entr" presetSubtype="3"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strips(upRight)">
                                      <p:cBhvr>
                                        <p:cTn id="62" dur="1250"/>
                                        <p:tgtEl>
                                          <p:spTgt spid="45"/>
                                        </p:tgtEl>
                                      </p:cBhvr>
                                    </p:animEffect>
                                  </p:childTnLst>
                                </p:cTn>
                              </p:par>
                              <p:par>
                                <p:cTn id="63" presetID="22" presetClass="entr" presetSubtype="1" fill="hold" grpId="0" nodeType="withEffect">
                                  <p:stCondLst>
                                    <p:cond delay="1000"/>
                                  </p:stCondLst>
                                  <p:childTnLst>
                                    <p:set>
                                      <p:cBhvr>
                                        <p:cTn id="64" dur="1" fill="hold">
                                          <p:stCondLst>
                                            <p:cond delay="0"/>
                                          </p:stCondLst>
                                        </p:cTn>
                                        <p:tgtEl>
                                          <p:spTgt spid="46"/>
                                        </p:tgtEl>
                                        <p:attrNameLst>
                                          <p:attrName>style.visibility</p:attrName>
                                        </p:attrNameLst>
                                      </p:cBhvr>
                                      <p:to>
                                        <p:strVal val="visible"/>
                                      </p:to>
                                    </p:set>
                                    <p:animEffect transition="in" filter="wipe(up)">
                                      <p:cBhvr>
                                        <p:cTn id="65" dur="2900"/>
                                        <p:tgtEl>
                                          <p:spTgt spid="46"/>
                                        </p:tgtEl>
                                      </p:cBhvr>
                                    </p:animEffect>
                                  </p:childTnLst>
                                </p:cTn>
                              </p:par>
                              <p:par>
                                <p:cTn id="66" presetID="18" presetClass="entr" presetSubtype="6" fill="hold" grpId="0" nodeType="withEffect">
                                  <p:stCondLst>
                                    <p:cond delay="3600"/>
                                  </p:stCondLst>
                                  <p:childTnLst>
                                    <p:set>
                                      <p:cBhvr>
                                        <p:cTn id="67" dur="1" fill="hold">
                                          <p:stCondLst>
                                            <p:cond delay="0"/>
                                          </p:stCondLst>
                                        </p:cTn>
                                        <p:tgtEl>
                                          <p:spTgt spid="47"/>
                                        </p:tgtEl>
                                        <p:attrNameLst>
                                          <p:attrName>style.visibility</p:attrName>
                                        </p:attrNameLst>
                                      </p:cBhvr>
                                      <p:to>
                                        <p:strVal val="visible"/>
                                      </p:to>
                                    </p:set>
                                    <p:animEffect transition="in" filter="strips(downRight)">
                                      <p:cBhvr>
                                        <p:cTn id="68" dur="750"/>
                                        <p:tgtEl>
                                          <p:spTgt spid="47"/>
                                        </p:tgtEl>
                                      </p:cBhvr>
                                    </p:animEffect>
                                  </p:childTnLst>
                                </p:cTn>
                              </p:par>
                              <p:par>
                                <p:cTn id="69" presetID="18" presetClass="entr" presetSubtype="3" fill="hold" grpId="0" nodeType="withEffect">
                                  <p:stCondLst>
                                    <p:cond delay="4200"/>
                                  </p:stCondLst>
                                  <p:childTnLst>
                                    <p:set>
                                      <p:cBhvr>
                                        <p:cTn id="70" dur="1" fill="hold">
                                          <p:stCondLst>
                                            <p:cond delay="0"/>
                                          </p:stCondLst>
                                        </p:cTn>
                                        <p:tgtEl>
                                          <p:spTgt spid="48"/>
                                        </p:tgtEl>
                                        <p:attrNameLst>
                                          <p:attrName>style.visibility</p:attrName>
                                        </p:attrNameLst>
                                      </p:cBhvr>
                                      <p:to>
                                        <p:strVal val="visible"/>
                                      </p:to>
                                    </p:set>
                                    <p:animEffect transition="in" filter="strips(upRight)">
                                      <p:cBhvr>
                                        <p:cTn id="71" dur="3000"/>
                                        <p:tgtEl>
                                          <p:spTgt spid="48"/>
                                        </p:tgtEl>
                                      </p:cBhvr>
                                    </p:animEffect>
                                  </p:childTnLst>
                                </p:cTn>
                              </p:par>
                              <p:par>
                                <p:cTn id="72" presetID="22" presetClass="entr" presetSubtype="4" fill="hold" grpId="0" nodeType="withEffect">
                                  <p:stCondLst>
                                    <p:cond delay="6800"/>
                                  </p:stCondLst>
                                  <p:childTnLst>
                                    <p:set>
                                      <p:cBhvr>
                                        <p:cTn id="73" dur="1" fill="hold">
                                          <p:stCondLst>
                                            <p:cond delay="0"/>
                                          </p:stCondLst>
                                        </p:cTn>
                                        <p:tgtEl>
                                          <p:spTgt spid="50"/>
                                        </p:tgtEl>
                                        <p:attrNameLst>
                                          <p:attrName>style.visibility</p:attrName>
                                        </p:attrNameLst>
                                      </p:cBhvr>
                                      <p:to>
                                        <p:strVal val="visible"/>
                                      </p:to>
                                    </p:set>
                                    <p:animEffect transition="in" filter="wipe(down)">
                                      <p:cBhvr>
                                        <p:cTn id="74" dur="1800"/>
                                        <p:tgtEl>
                                          <p:spTgt spid="50"/>
                                        </p:tgtEl>
                                      </p:cBhvr>
                                    </p:animEffect>
                                  </p:childTnLst>
                                </p:cTn>
                              </p:par>
                              <p:par>
                                <p:cTn id="75" presetID="22" presetClass="entr" presetSubtype="1" fill="hold" grpId="0" nodeType="withEffect">
                                  <p:stCondLst>
                                    <p:cond delay="8500"/>
                                  </p:stCondLst>
                                  <p:childTnLst>
                                    <p:set>
                                      <p:cBhvr>
                                        <p:cTn id="76" dur="1" fill="hold">
                                          <p:stCondLst>
                                            <p:cond delay="0"/>
                                          </p:stCondLst>
                                        </p:cTn>
                                        <p:tgtEl>
                                          <p:spTgt spid="39"/>
                                        </p:tgtEl>
                                        <p:attrNameLst>
                                          <p:attrName>style.visibility</p:attrName>
                                        </p:attrNameLst>
                                      </p:cBhvr>
                                      <p:to>
                                        <p:strVal val="visible"/>
                                      </p:to>
                                    </p:set>
                                    <p:animEffect transition="in" filter="wipe(up)">
                                      <p:cBhvr>
                                        <p:cTn id="77" dur="4250"/>
                                        <p:tgtEl>
                                          <p:spTgt spid="39"/>
                                        </p:tgtEl>
                                      </p:cBhvr>
                                    </p:animEffect>
                                  </p:childTnLst>
                                </p:cTn>
                              </p:par>
                              <p:par>
                                <p:cTn id="78" presetID="22" presetClass="entr" presetSubtype="8" fill="hold" grpId="0" nodeType="withEffect">
                                  <p:stCondLst>
                                    <p:cond delay="1225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750"/>
                                        <p:tgtEl>
                                          <p:spTgt spid="41"/>
                                        </p:tgtEl>
                                      </p:cBhvr>
                                    </p:animEffect>
                                  </p:childTnLst>
                                </p:cTn>
                              </p:par>
                              <p:par>
                                <p:cTn id="81" presetID="18" presetClass="entr" presetSubtype="3" fill="hold" grpId="0" nodeType="withEffect">
                                  <p:stCondLst>
                                    <p:cond delay="12750"/>
                                  </p:stCondLst>
                                  <p:childTnLst>
                                    <p:set>
                                      <p:cBhvr>
                                        <p:cTn id="82" dur="1" fill="hold">
                                          <p:stCondLst>
                                            <p:cond delay="0"/>
                                          </p:stCondLst>
                                        </p:cTn>
                                        <p:tgtEl>
                                          <p:spTgt spid="42"/>
                                        </p:tgtEl>
                                        <p:attrNameLst>
                                          <p:attrName>style.visibility</p:attrName>
                                        </p:attrNameLst>
                                      </p:cBhvr>
                                      <p:to>
                                        <p:strVal val="visible"/>
                                      </p:to>
                                    </p:set>
                                    <p:animEffect transition="in" filter="strips(upRight)">
                                      <p:cBhvr>
                                        <p:cTn id="83" dur="1150"/>
                                        <p:tgtEl>
                                          <p:spTgt spid="42"/>
                                        </p:tgtEl>
                                      </p:cBhvr>
                                    </p:animEffect>
                                  </p:childTnLst>
                                </p:cTn>
                              </p:par>
                              <p:par>
                                <p:cTn id="84" presetID="22" presetClass="entr" presetSubtype="8" fill="hold" grpId="0" nodeType="withEffect">
                                  <p:stCondLst>
                                    <p:cond delay="15500"/>
                                  </p:stCondLst>
                                  <p:childTnLst>
                                    <p:set>
                                      <p:cBhvr>
                                        <p:cTn id="85" dur="1" fill="hold">
                                          <p:stCondLst>
                                            <p:cond delay="0"/>
                                          </p:stCondLst>
                                        </p:cTn>
                                        <p:tgtEl>
                                          <p:spTgt spid="40"/>
                                        </p:tgtEl>
                                        <p:attrNameLst>
                                          <p:attrName>style.visibility</p:attrName>
                                        </p:attrNameLst>
                                      </p:cBhvr>
                                      <p:to>
                                        <p:strVal val="visible"/>
                                      </p:to>
                                    </p:set>
                                    <p:animEffect transition="in" filter="wipe(left)">
                                      <p:cBhvr>
                                        <p:cTn id="86" dur="1200"/>
                                        <p:tgtEl>
                                          <p:spTgt spid="40"/>
                                        </p:tgtEl>
                                      </p:cBhvr>
                                    </p:animEffect>
                                  </p:childTnLst>
                                </p:cTn>
                              </p:par>
                              <p:par>
                                <p:cTn id="87" presetID="6" presetClass="entr" presetSubtype="16" fill="hold" grpId="0" nodeType="withEffect">
                                  <p:stCondLst>
                                    <p:cond delay="18000"/>
                                  </p:stCondLst>
                                  <p:childTnLst>
                                    <p:set>
                                      <p:cBhvr>
                                        <p:cTn id="88" dur="1" fill="hold">
                                          <p:stCondLst>
                                            <p:cond delay="0"/>
                                          </p:stCondLst>
                                        </p:cTn>
                                        <p:tgtEl>
                                          <p:spTgt spid="51"/>
                                        </p:tgtEl>
                                        <p:attrNameLst>
                                          <p:attrName>style.visibility</p:attrName>
                                        </p:attrNameLst>
                                      </p:cBhvr>
                                      <p:to>
                                        <p:strVal val="visible"/>
                                      </p:to>
                                    </p:set>
                                    <p:animEffect transition="in" filter="circle(in)">
                                      <p:cBhvr>
                                        <p:cTn id="89" dur="500"/>
                                        <p:tgtEl>
                                          <p:spTgt spid="51"/>
                                        </p:tgtEl>
                                      </p:cBhvr>
                                    </p:animEffect>
                                  </p:childTnLst>
                                </p:cTn>
                              </p:par>
                              <p:par>
                                <p:cTn id="90" presetID="47" presetClass="exit" presetSubtype="0" fill="hold" nodeType="withEffect">
                                  <p:stCondLst>
                                    <p:cond delay="18800"/>
                                  </p:stCondLst>
                                  <p:childTnLst>
                                    <p:animEffect transition="out" filter="fade">
                                      <p:cBhvr>
                                        <p:cTn id="91" dur="1000"/>
                                        <p:tgtEl>
                                          <p:spTgt spid="52"/>
                                        </p:tgtEl>
                                      </p:cBhvr>
                                    </p:animEffect>
                                    <p:anim calcmode="lin" valueType="num">
                                      <p:cBhvr>
                                        <p:cTn id="92" dur="1000"/>
                                        <p:tgtEl>
                                          <p:spTgt spid="52"/>
                                        </p:tgtEl>
                                        <p:attrNameLst>
                                          <p:attrName>ppt_x</p:attrName>
                                        </p:attrNameLst>
                                      </p:cBhvr>
                                      <p:tavLst>
                                        <p:tav tm="0">
                                          <p:val>
                                            <p:strVal val="ppt_x"/>
                                          </p:val>
                                        </p:tav>
                                        <p:tav tm="100000">
                                          <p:val>
                                            <p:strVal val="ppt_x"/>
                                          </p:val>
                                        </p:tav>
                                      </p:tavLst>
                                    </p:anim>
                                    <p:anim calcmode="lin" valueType="num">
                                      <p:cBhvr>
                                        <p:cTn id="93" dur="1000"/>
                                        <p:tgtEl>
                                          <p:spTgt spid="52"/>
                                        </p:tgtEl>
                                        <p:attrNameLst>
                                          <p:attrName>ppt_y</p:attrName>
                                        </p:attrNameLst>
                                      </p:cBhvr>
                                      <p:tavLst>
                                        <p:tav tm="0">
                                          <p:val>
                                            <p:strVal val="ppt_y"/>
                                          </p:val>
                                        </p:tav>
                                        <p:tav tm="100000">
                                          <p:val>
                                            <p:strVal val="ppt_y-.1"/>
                                          </p:val>
                                        </p:tav>
                                      </p:tavLst>
                                    </p:anim>
                                    <p:set>
                                      <p:cBhvr>
                                        <p:cTn id="94"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39" grpId="0" animBg="1"/>
      <p:bldP spid="40" grpId="0" animBg="1"/>
      <p:bldP spid="41" grpId="0" animBg="1"/>
      <p:bldP spid="42" grpId="0" animBg="1"/>
      <p:bldP spid="45" grpId="0" animBg="1"/>
      <p:bldP spid="46" grpId="0" animBg="1"/>
      <p:bldP spid="47" grpId="0" animBg="1"/>
      <p:bldP spid="48" grpId="0" animBg="1"/>
      <p:bldP spid="50" grpId="0" animBg="1"/>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09601" y="270937"/>
            <a:ext cx="10871200" cy="291253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745065" y="3657598"/>
            <a:ext cx="10735734" cy="289560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ox(in)">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him Hoạt Hình Bóng Giáo Dục Học Tập, Màu Lục Lam, Mùa Học, Văn Phòng Phẩm  Hình nền Vector để tải xuống miễn phí"/>
          <p:cNvPicPr>
            <a:picLocks noChangeAspect="1" noChangeArrowheads="1"/>
          </p:cNvPicPr>
          <p:nvPr/>
        </p:nvPicPr>
        <p:blipFill>
          <a:blip r:embed="rId2"/>
          <a:srcRect/>
          <a:stretch>
            <a:fillRect/>
          </a:stretch>
        </p:blipFill>
        <p:spPr bwMode="auto">
          <a:xfrm>
            <a:off x="-38942" y="0"/>
            <a:ext cx="12192000" cy="6858000"/>
          </a:xfrm>
          <a:prstGeom prst="rect">
            <a:avLst/>
          </a:prstGeom>
          <a:noFill/>
        </p:spPr>
      </p:pic>
      <p:sp>
        <p:nvSpPr>
          <p:cNvPr id="5" name="TextBox 7"/>
          <p:cNvSpPr txBox="1"/>
          <p:nvPr/>
        </p:nvSpPr>
        <p:spPr>
          <a:xfrm>
            <a:off x="-8230" y="205320"/>
            <a:ext cx="12239172" cy="923330"/>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5400" b="1" dirty="0">
                <a:ln w="0"/>
                <a:solidFill>
                  <a:srgbClr val="99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TRƯỜNG TH PHÚ HÒA ĐÔNG </a:t>
            </a:r>
          </a:p>
        </p:txBody>
      </p:sp>
      <p:sp>
        <p:nvSpPr>
          <p:cNvPr id="6" name="Rectangle 5"/>
          <p:cNvSpPr/>
          <p:nvPr/>
        </p:nvSpPr>
        <p:spPr>
          <a:xfrm>
            <a:off x="1184849" y="4110933"/>
            <a:ext cx="10589117" cy="1200329"/>
          </a:xfrm>
          <a:prstGeom prst="rect">
            <a:avLst/>
          </a:prstGeom>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200" b="1" dirty="0">
                <a:solidFill>
                  <a:srgbClr val="FF0066"/>
                </a:solidFill>
                <a:latin typeface="HP001 5 hàng" pitchFamily="34" charset="0"/>
              </a:rPr>
              <a:t>Lớp 1 </a:t>
            </a:r>
            <a:r>
              <a:rPr lang="en-US" sz="7200" b="1" dirty="0">
                <a:solidFill>
                  <a:srgbClr val="002060"/>
                </a:solidFill>
                <a:latin typeface="HP001 5 hàng" pitchFamily="34" charset="0"/>
              </a:rPr>
              <a:t>– </a:t>
            </a:r>
            <a:r>
              <a:rPr lang="en-US" sz="7200" b="1" dirty="0">
                <a:solidFill>
                  <a:srgbClr val="7030A0"/>
                </a:solidFill>
                <a:latin typeface="HP001 5 hàng" pitchFamily="34" charset="0"/>
              </a:rPr>
              <a:t>Tuần </a:t>
            </a:r>
            <a:r>
              <a:rPr lang="en-US" sz="7200" b="1" dirty="0" smtClean="0">
                <a:solidFill>
                  <a:srgbClr val="7030A0"/>
                </a:solidFill>
                <a:latin typeface="HP001 5 hàng" pitchFamily="34" charset="0"/>
              </a:rPr>
              <a:t>6 </a:t>
            </a:r>
            <a:r>
              <a:rPr lang="en-US" sz="7200" b="1" dirty="0">
                <a:latin typeface="HP001 5 hàng" pitchFamily="34" charset="0"/>
              </a:rPr>
              <a:t>– </a:t>
            </a:r>
            <a:r>
              <a:rPr lang="en-US" sz="7200" b="1" dirty="0">
                <a:solidFill>
                  <a:schemeClr val="accent6">
                    <a:lumMod val="50000"/>
                  </a:schemeClr>
                </a:solidFill>
                <a:latin typeface="HP001 5 hàng" pitchFamily="34" charset="0"/>
              </a:rPr>
              <a:t>Thứ </a:t>
            </a:r>
            <a:r>
              <a:rPr lang="en-US" sz="7200" b="1" dirty="0" smtClean="0">
                <a:solidFill>
                  <a:schemeClr val="accent6">
                    <a:lumMod val="50000"/>
                  </a:schemeClr>
                </a:solidFill>
                <a:latin typeface="HP001 5 hàng" pitchFamily="34" charset="0"/>
              </a:rPr>
              <a:t>tư</a:t>
            </a:r>
            <a:endParaRPr lang="en-US" sz="7200" b="1" dirty="0">
              <a:solidFill>
                <a:schemeClr val="accent6">
                  <a:lumMod val="50000"/>
                </a:schemeClr>
              </a:solidFill>
              <a:latin typeface="HP001 5 hàng" pitchFamily="34" charset="0"/>
            </a:endParaRPr>
          </a:p>
        </p:txBody>
      </p:sp>
      <p:sp>
        <p:nvSpPr>
          <p:cNvPr id="7" name="Rectangle 6"/>
          <p:cNvSpPr/>
          <p:nvPr/>
        </p:nvSpPr>
        <p:spPr>
          <a:xfrm>
            <a:off x="3614467" y="1822152"/>
            <a:ext cx="494417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600" b="1" cap="none" spc="0" dirty="0" smtClean="0">
                <a:ln w="11430"/>
                <a:solidFill>
                  <a:srgbClr val="FF0000"/>
                </a:solidFill>
                <a:effectLst>
                  <a:outerShdw blurRad="50800" dist="39000" dir="5460000" algn="tl">
                    <a:srgbClr val="000000">
                      <a:alpha val="38000"/>
                    </a:srgbClr>
                  </a:outerShdw>
                </a:effectLst>
              </a:rPr>
              <a:t>HỌC VẦN</a:t>
            </a:r>
            <a:endParaRPr lang="en-US" sz="9600" b="1" cap="none" spc="0"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409575" y="-152398"/>
            <a:ext cx="13011150" cy="7315200"/>
          </a:xfrm>
          <a:prstGeom prst="rect">
            <a:avLst/>
          </a:prstGeom>
        </p:spPr>
      </p:pic>
      <p:sp>
        <p:nvSpPr>
          <p:cNvPr id="5" name="TextBox 4"/>
          <p:cNvSpPr txBox="1"/>
          <p:nvPr/>
        </p:nvSpPr>
        <p:spPr>
          <a:xfrm>
            <a:off x="4310759" y="4071259"/>
            <a:ext cx="3124200" cy="646331"/>
          </a:xfrm>
          <a:prstGeom prst="rect">
            <a:avLst/>
          </a:prstGeom>
          <a:noFill/>
        </p:spPr>
        <p:txBody>
          <a:bodyPr wrap="square" rtlCol="0">
            <a:spAutoFit/>
          </a:bodyPr>
          <a:lstStyle/>
          <a:p>
            <a:r>
              <a:rPr lang="en-US" sz="3600" b="1" dirty="0" smtClean="0">
                <a:solidFill>
                  <a:schemeClr val="bg1"/>
                </a:solidFill>
                <a:latin typeface="VNI-Avo" pitchFamily="2" charset="0"/>
              </a:rPr>
              <a:t>(Tieát 1)</a:t>
            </a:r>
            <a:endParaRPr lang="en-US" sz="3600" b="1" dirty="0">
              <a:solidFill>
                <a:schemeClr val="bg1"/>
              </a:solidFill>
              <a:latin typeface="VNI-Avo" pitchFamily="2" charset="0"/>
            </a:endParaRPr>
          </a:p>
        </p:txBody>
      </p:sp>
    </p:spTree>
    <p:extLst>
      <p:ext uri="{BB962C8B-B14F-4D97-AF65-F5344CB8AC3E}">
        <p14:creationId xmlns:p14="http://schemas.microsoft.com/office/powerpoint/2010/main" val="285725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53943"/>
          </a:xfrm>
          <a:prstGeom prst="rect">
            <a:avLst/>
          </a:prstGeom>
        </p:spPr>
      </p:pic>
      <p:pic>
        <p:nvPicPr>
          <p:cNvPr id="5" name="Picture 2" descr="Con ong - gif.ov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455" y="-431074"/>
            <a:ext cx="5394698" cy="47952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4" action="ppaction://hlinksldjump"/>
            <a:extLst>
              <a:ext uri="{FF2B5EF4-FFF2-40B4-BE49-F238E27FC236}">
                <a16:creationId xmlns:a16="http://schemas.microsoft.com/office/drawing/2014/main" xmlns=""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368" y="-167805"/>
            <a:ext cx="2857500" cy="2857500"/>
          </a:xfrm>
          <a:prstGeom prst="rect">
            <a:avLst/>
          </a:prstGeom>
        </p:spPr>
      </p:pic>
      <p:pic>
        <p:nvPicPr>
          <p:cNvPr id="13" name="Picture 12">
            <a:extLst>
              <a:ext uri="{FF2B5EF4-FFF2-40B4-BE49-F238E27FC236}">
                <a16:creationId xmlns:a16="http://schemas.microsoft.com/office/drawing/2014/main" xmlns=""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6692" y="2704011"/>
            <a:ext cx="2934336" cy="3379323"/>
          </a:xfrm>
          <a:prstGeom prst="rect">
            <a:avLst/>
          </a:prstGeom>
        </p:spPr>
      </p:pic>
      <p:pic>
        <p:nvPicPr>
          <p:cNvPr id="8" name="Picture 7" descr="Startpagina new">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442312" y="3034461"/>
            <a:ext cx="2254341" cy="22543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tartpagina new">
            <a:hlinkClick r:id="rId9"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90445" y="2150212"/>
            <a:ext cx="2254341" cy="22543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tartpagina new">
            <a:hlinkClick r:id="rId10"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91686" y="1763007"/>
            <a:ext cx="2254341" cy="22543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5146" y="2741738"/>
            <a:ext cx="2934336" cy="3335514"/>
          </a:xfrm>
          <a:prstGeom prst="rect">
            <a:avLst/>
          </a:prstGeom>
        </p:spPr>
      </p:pic>
      <p:pic>
        <p:nvPicPr>
          <p:cNvPr id="11" name="Picture 10">
            <a:extLst>
              <a:ext uri="{FF2B5EF4-FFF2-40B4-BE49-F238E27FC236}">
                <a16:creationId xmlns:a16="http://schemas.microsoft.com/office/drawing/2014/main" xmlns=""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5146" y="2767844"/>
            <a:ext cx="2905882" cy="3287260"/>
          </a:xfrm>
          <a:prstGeom prst="rect">
            <a:avLst/>
          </a:prstGeom>
        </p:spPr>
      </p:pic>
    </p:spTree>
    <p:extLst>
      <p:ext uri="{BB962C8B-B14F-4D97-AF65-F5344CB8AC3E}">
        <p14:creationId xmlns:p14="http://schemas.microsoft.com/office/powerpoint/2010/main" val="270705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59259E-6 L -4.58333E-6 -2.59259E-6 C -0.00286 -0.00718 -0.00586 -0.0162 -0.01002 -0.02176 C -0.01133 -0.02338 -0.01302 -0.02407 -0.01445 -0.02569 C -0.01627 -0.02755 -0.01823 -0.02917 -0.01992 -0.03148 C -0.02122 -0.0331 -0.022 -0.03565 -0.02318 -0.03727 C -0.02526 -0.04028 -0.02734 -0.04375 -0.02982 -0.04514 C -0.03203 -0.04653 -0.0345 -0.04676 -0.03646 -0.04907 C -0.04101 -0.05463 -0.03854 -0.05255 -0.04414 -0.05509 C -0.04492 -0.05625 -0.04544 -0.05787 -0.04635 -0.05903 C -0.04739 -0.05995 -0.04857 -0.06042 -0.04974 -0.06088 C -0.05937 -0.06574 -0.04948 -0.06018 -0.05742 -0.06481 C -0.0707 -0.06412 -0.08385 -0.06458 -0.09713 -0.06273 C -0.09948 -0.0625 -0.10377 -0.05903 -0.10377 -0.05903 C -0.10755 -0.05208 -0.10495 -0.05556 -0.1125 -0.05116 L -0.1125 -0.05116 C -0.11367 -0.04977 -0.11458 -0.04815 -0.11588 -0.04722 C -0.11797 -0.04537 -0.12252 -0.04329 -0.12252 -0.04329 C -0.1263 -0.03634 -0.1237 -0.03981 -0.13125 -0.03542 L -0.13463 -0.03333 C -0.13568 -0.03287 -0.13672 -0.03171 -0.13789 -0.03148 C -0.14961 -0.02847 -0.1431 -0.02986 -0.15781 -0.02755 C -0.16771 -0.02824 -0.1776 -0.02824 -0.1875 -0.02963 C -0.18867 -0.02963 -0.18971 -0.03102 -0.19088 -0.03148 C -0.19232 -0.03218 -0.19375 -0.03287 -0.19531 -0.03333 C -0.19739 -0.03611 -0.20039 -0.03727 -0.20182 -0.0412 C -0.2039 -0.04676 -0.2056 -0.05278 -0.20846 -0.05694 C -0.21276 -0.06319 -0.2112 -0.05833 -0.2151 -0.06667 C -0.21601 -0.06852 -0.2164 -0.07106 -0.21732 -0.07268 C -0.21823 -0.07431 -0.21966 -0.075 -0.22057 -0.07662 C -0.22291 -0.08032 -0.225 -0.08449 -0.22721 -0.08843 C -0.22799 -0.08958 -0.22851 -0.0912 -0.22943 -0.09213 C -0.2306 -0.09352 -0.23177 -0.09468 -0.23268 -0.09606 C -0.23502 -0.09977 -0.23672 -0.10486 -0.23932 -0.10787 C -0.24049 -0.10926 -0.2414 -0.11088 -0.24271 -0.11181 C -0.24479 -0.11343 -0.24739 -0.11343 -0.24935 -0.11574 C -0.25351 -0.12083 -0.2513 -0.11898 -0.25586 -0.12153 C -0.25703 -0.12292 -0.25794 -0.12546 -0.25924 -0.12546 C -0.29505 -0.12708 -0.28763 -0.13102 -0.30338 -0.12153 C -0.30443 -0.11968 -0.30547 -0.11759 -0.30664 -0.11574 C -0.31041 -0.11018 -0.30911 -0.11296 -0.31328 -0.10995 C -0.31471 -0.1088 -0.31614 -0.10694 -0.31771 -0.10602 C -0.31979 -0.1044 -0.32422 -0.10208 -0.32422 -0.10208 C -0.32825 -0.10278 -0.33242 -0.10255 -0.33646 -0.10393 C -0.33971 -0.10532 -0.3401 -0.10995 -0.34193 -0.11389 C -0.34297 -0.11597 -0.34414 -0.11782 -0.34518 -0.11968 C -0.34557 -0.12153 -0.34583 -0.12361 -0.34635 -0.12546 C -0.34687 -0.12778 -0.34805 -0.12917 -0.34857 -0.13148 C -0.34961 -0.13657 -0.34974 -0.1419 -0.35078 -0.14722 L -0.35182 -0.15301 C -0.35117 -0.16088 -0.35143 -0.16921 -0.34961 -0.17662 C -0.34896 -0.17917 -0.34635 -0.17847 -0.34518 -0.18032 C -0.3444 -0.18194 -0.34453 -0.18426 -0.34414 -0.18634 C -0.34453 -0.18819 -0.34492 -0.19028 -0.34518 -0.19213 C -0.34622 -0.19861 -0.34661 -0.20301 -0.34739 -0.20995 C -0.34778 -0.22546 -0.34791 -0.2412 -0.34857 -0.25694 C -0.3487 -0.25995 -0.35156 -0.27569 -0.35182 -0.27639 C -0.3526 -0.27847 -0.35351 -0.28032 -0.35403 -0.28241 C -0.35456 -0.28426 -0.35469 -0.28634 -0.35521 -0.28819 C -0.35573 -0.29028 -0.35677 -0.2919 -0.35742 -0.29421 C -0.35794 -0.29606 -0.35794 -0.29815 -0.35846 -0.3 C -0.35911 -0.30278 -0.36002 -0.30509 -0.36068 -0.30787 C -0.36107 -0.30972 -0.3612 -0.31181 -0.36172 -0.31366 C -0.36276 -0.31713 -0.36406 -0.32014 -0.3651 -0.32361 C -0.36562 -0.32546 -0.36549 -0.32778 -0.36614 -0.3294 C -0.36771 -0.3331 -0.36979 -0.33588 -0.37174 -0.33912 L -0.375 -0.34514 C -0.37604 -0.34699 -0.37695 -0.34954 -0.37825 -0.35093 L -0.38489 -0.3588 C -0.39114 -0.37546 -0.38086 -0.34977 -0.39375 -0.37245 C -0.39479 -0.37454 -0.3957 -0.37708 -0.397 -0.37847 C -0.39909 -0.38032 -0.40364 -0.38241 -0.40364 -0.38241 C -0.40443 -0.38356 -0.40495 -0.38518 -0.40586 -0.38634 C -0.4069 -0.38727 -0.40807 -0.3875 -0.40924 -0.38819 C -0.40989 -0.38866 -0.41068 -0.38958 -0.41133 -0.39005 L -0.41133 -0.39005 " pathEditMode="relative" ptsTypes="AAAAAAAAAAAAAAAAAAAAAAAAAAAAAAAAAAAAAAAAAAAAAAAAAAAAAAAAAAAAAAAAAAAAAAAAAAAA">
                                      <p:cBhvr>
                                        <p:cTn id="11" dur="2000" fill="hold"/>
                                        <p:tgtEl>
                                          <p:spTgt spid="9"/>
                                        </p:tgtEl>
                                        <p:attrNameLst>
                                          <p:attrName>ppt_x</p:attrName>
                                          <p:attrName>ppt_y</p:attrName>
                                        </p:attrNameLst>
                                      </p:cBhvr>
                                    </p:animMotion>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013 0.05578 L -0.00013 0.05602 C -0.0125 0.04375 -0.00703 0.04977 -0.0168 0.03819 C -0.01784 0.0368 -0.01875 0.03495 -0.02005 0.03426 L -0.02669 0.03032 L -0.03333 0.01852 C -0.03398 0.01713 -0.0345 0.01528 -0.03555 0.01458 C -0.03763 0.01319 -0.03984 0.01134 -0.04206 0.01065 C -0.04987 0.00833 -0.04661 0.00995 -0.05208 0.00671 C -0.05898 0.00741 -0.06888 0.00509 -0.0763 0.01065 C -0.08099 0.01435 -0.08268 0.0169 -0.08737 0.02245 L -0.09062 0.02639 C -0.0918 0.02754 -0.09297 0.0287 -0.09388 0.03032 C -0.097 0.03565 -0.09518 0.03356 -0.09948 0.03611 C -0.10169 0.04004 -0.10417 0.04352 -0.10612 0.04791 C -0.11002 0.05717 -0.10807 0.05347 -0.11159 0.05972 C -0.11237 0.06227 -0.11289 0.06504 -0.1138 0.06759 C -0.11758 0.0787 -0.11771 0.07778 -0.12148 0.08703 C -0.12226 0.08912 -0.12279 0.0912 -0.1237 0.09305 C -0.12825 0.10208 -0.12812 0.10139 -0.13255 0.10671 C -0.13607 0.11597 -0.13437 0.11041 -0.13698 0.1243 C -0.13737 0.12639 -0.13737 0.12847 -0.13802 0.13032 C -0.1388 0.13217 -0.13971 0.13403 -0.14023 0.13611 C -0.14232 0.14328 -0.14062 0.14768 -0.14583 0.1537 C -0.15338 0.16273 -0.14987 0.16018 -0.15573 0.16366 C -0.16523 0.17477 -0.15325 0.16134 -0.16237 0.16944 C -0.17083 0.17708 -0.16068 0.17037 -0.16888 0.17546 C -0.17773 0.17477 -0.18659 0.17523 -0.19544 0.17338 C -0.20078 0.17222 -0.19818 0.16273 -0.20091 0.15764 L -0.2043 0.15185 C -0.20703 0.13703 -0.20325 0.15532 -0.20755 0.14004 C -0.21042 0.12986 -0.20651 0.13796 -0.21081 0.13032 C -0.21159 0.12639 -0.21172 0.12199 -0.21302 0.11852 C -0.2138 0.11643 -0.21471 0.11481 -0.21523 0.1125 C -0.21575 0.11065 -0.21575 0.10833 -0.21641 0.10671 C -0.21719 0.1044 -0.21862 0.10278 -0.21966 0.10092 C -0.22005 0.09884 -0.22018 0.09676 -0.22083 0.09491 C -0.22135 0.09328 -0.22239 0.09259 -0.22305 0.09097 C -0.22383 0.08912 -0.22435 0.08703 -0.22513 0.08518 C -0.22721 0.08102 -0.22956 0.07731 -0.23177 0.07338 C -0.23294 0.07153 -0.23385 0.06898 -0.23516 0.06759 C -0.23737 0.06481 -0.23919 0.06111 -0.2418 0.05972 L -0.24831 0.05578 C -0.25677 0.05648 -0.26536 0.05602 -0.2737 0.05764 C -0.275 0.05787 -0.27604 0.06018 -0.27708 0.06157 C -0.27943 0.06504 -0.28294 0.07384 -0.28359 0.07731 C -0.28398 0.07916 -0.28385 0.08194 -0.28476 0.0831 C -0.28659 0.08565 -0.29141 0.08703 -0.29141 0.08727 C -0.29284 0.08912 -0.2944 0.09097 -0.29583 0.09305 C -0.29922 0.09815 -0.2987 0.10116 -0.30456 0.10486 C -0.30833 0.10694 -0.31315 0.10995 -0.3168 0.11065 L -0.32773 0.1125 C -0.33659 0.11203 -0.34544 0.1118 -0.3543 0.11065 C -0.35599 0.11041 -0.36016 0.10787 -0.36198 0.10671 C -0.36341 0.10486 -0.36484 0.10278 -0.36641 0.10092 C -0.36849 0.09815 -0.37109 0.09629 -0.37305 0.09305 C -0.37864 0.08287 -0.37578 0.08727 -0.38177 0.07916 C -0.38463 0.06458 -0.38086 0.08264 -0.38516 0.06759 C -0.38568 0.06574 -0.38594 0.06366 -0.3862 0.06157 C -0.38698 0.05648 -0.3875 0.05116 -0.38841 0.04606 L -0.39062 0.03426 C -0.39023 0.01319 -0.39049 -0.00764 -0.38958 -0.02847 C -0.38932 -0.03264 -0.38789 -0.03634 -0.38737 -0.04028 C -0.38672 -0.04422 -0.38672 -0.04815 -0.3862 -0.05209 C -0.38568 -0.05602 -0.38476 -0.05996 -0.38398 -0.06389 C -0.38359 -0.06574 -0.38307 -0.06759 -0.38294 -0.06968 C -0.38255 -0.07292 -0.38242 -0.07639 -0.38177 -0.07963 C -0.37864 -0.0963 -0.38047 -0.07963 -0.37851 -0.09329 C -0.37799 -0.09653 -0.37786 -0.09977 -0.37734 -0.10301 C -0.37682 -0.10695 -0.37591 -0.11088 -0.37513 -0.11482 L -0.37409 -0.1206 C -0.3737 -0.12269 -0.37331 -0.12454 -0.37305 -0.12662 C -0.37148 -0.13727 -0.37252 -0.13195 -0.36966 -0.14236 C -0.36927 -0.14607 -0.36901 -0.15023 -0.36862 -0.15394 C -0.36836 -0.15602 -0.36745 -0.15787 -0.36745 -0.15996 C -0.36745 -0.17222 -0.36797 -0.18472 -0.36862 -0.19722 C -0.36862 -0.19931 -0.36914 -0.20116 -0.36966 -0.20301 C -0.37187 -0.21111 -0.37135 -0.20672 -0.37409 -0.21273 C -0.37487 -0.21459 -0.37539 -0.21713 -0.3763 -0.21875 C -0.3776 -0.22107 -0.3793 -0.22246 -0.38073 -0.22454 C -0.38594 -0.23264 -0.38164 -0.22917 -0.38737 -0.23241 C -0.38802 -0.2338 -0.38854 -0.23565 -0.38958 -0.23634 C -0.39088 -0.2375 -0.39245 -0.2375 -0.39388 -0.23843 C -0.40508 -0.24398 -0.38789 -0.23611 -0.40169 -0.24213 C -0.40312 -0.24213 -0.4418 -0.24144 -0.45351 -0.23843 C -0.4638 -0.23565 -0.46002 -0.23449 -0.46888 -0.23056 C -0.48268 -0.22431 -0.46562 -0.23218 -0.47669 -0.22662 C -0.48633 -0.22153 -0.47643 -0.22732 -0.48437 -0.22269 L -0.48542 -0.21667 L -0.48216 -0.21273 " pathEditMode="relative" rAng="0" ptsTypes="AAAAAAAAAAAAAAAAAAAAAAAAAAAAAAAAAAAAAAAAAAAAAAAAAAAAAAAAAAAAAAAAAAAAAAAAAAAAAAAAAAAAAAAAAA">
                                      <p:cBhvr>
                                        <p:cTn id="18" dur="2000" fill="hold"/>
                                        <p:tgtEl>
                                          <p:spTgt spid="7"/>
                                        </p:tgtEl>
                                        <p:attrNameLst>
                                          <p:attrName>ppt_x</p:attrName>
                                          <p:attrName>ppt_y</p:attrName>
                                        </p:attrNameLst>
                                      </p:cBhvr>
                                      <p:rCtr x="-24271" y="-8912"/>
                                    </p:animMotion>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4.58333E-6 -2.96296E-6 L 4.58333E-6 0.00023 C -0.00209 -0.00671 -0.00391 -0.01342 -0.00573 -0.01967 C -0.00638 -0.02291 -0.00704 -0.02639 -0.00782 -0.02963 C -0.00925 -0.03379 -0.01224 -0.0412 -0.01224 -0.0412 C -0.01263 -0.04328 -0.0129 -0.04537 -0.01329 -0.04745 C -0.01654 -0.05879 -0.01485 -0.04745 -0.01771 -0.06088 C -0.01836 -0.06365 -0.0181 -0.06643 -0.01875 -0.06898 C -0.0198 -0.07176 -0.02123 -0.07384 -0.02214 -0.07662 C -0.02305 -0.0787 -0.02357 -0.08055 -0.02448 -0.08264 C -0.02487 -0.08472 -0.02487 -0.0868 -0.0254 -0.08865 C -0.02787 -0.0956 -0.0323 -0.10254 -0.03542 -0.10833 C -0.03659 -0.10995 -0.0379 -0.1118 -0.03868 -0.11389 C -0.03946 -0.11597 -0.04024 -0.11805 -0.04089 -0.1199 C -0.04167 -0.12129 -0.04245 -0.12222 -0.0431 -0.12384 C -0.0448 -0.12754 -0.04558 -0.13217 -0.04753 -0.13565 C -0.05404 -0.14722 -0.05079 -0.14259 -0.05625 -0.14907 C -0.05717 -0.15115 -0.05756 -0.1537 -0.0586 -0.15532 C -0.06042 -0.15856 -0.0642 -0.16088 -0.06628 -0.16319 C -0.06745 -0.16412 -0.06849 -0.16597 -0.06954 -0.1669 C -0.07071 -0.16805 -0.07188 -0.16805 -0.07292 -0.16875 C -0.08438 -0.18032 -0.0754 -0.1743 -0.08295 -0.17893 C -0.08347 -0.18055 -0.08451 -0.1824 -0.08516 -0.18449 C -0.08672 -0.19074 -0.08672 -0.20069 -0.08737 -0.20625 C -0.08763 -0.21018 -0.08776 -0.21412 -0.08842 -0.21782 C -0.08855 -0.2199 -0.0892 -0.22176 -0.08959 -0.22384 C -0.08998 -0.22777 -0.09024 -0.23148 -0.09063 -0.23541 C -0.09089 -0.23819 -0.09141 -0.24074 -0.09167 -0.24352 C -0.09206 -0.25023 -0.09284 -0.26365 -0.09388 -0.27083 C -0.09401 -0.27315 -0.09467 -0.27477 -0.09506 -0.27662 C -0.09714 -0.29305 -0.09493 -0.28032 -0.09714 -0.29444 C -0.09857 -0.30324 -0.09831 -0.29791 -0.09935 -0.3081 C -0.10013 -0.31458 -0.10053 -0.32615 -0.10261 -0.33171 C -0.10339 -0.33379 -0.10378 -0.33634 -0.10482 -0.33773 C -0.10586 -0.33865 -0.10704 -0.33912 -0.10834 -0.33935 C -0.1142 -0.34652 -0.11029 -0.34259 -0.12045 -0.35139 C -0.12188 -0.35277 -0.12305 -0.35486 -0.12474 -0.35532 L -0.13347 -0.3574 C -0.13972 -0.36088 -0.13568 -0.35879 -0.14584 -0.36296 L -0.15013 -0.36481 C -0.15964 -0.36435 -0.16941 -0.36481 -0.17891 -0.36296 C -0.18034 -0.36296 -0.18178 -0.36065 -0.18321 -0.35902 C -0.18503 -0.3574 -0.18685 -0.35532 -0.18868 -0.35347 C -0.18972 -0.35208 -0.19089 -0.35046 -0.19193 -0.3493 C -0.19375 -0.34791 -0.19558 -0.34652 -0.19766 -0.34537 C -0.19857 -0.34328 -0.19961 -0.3412 -0.20092 -0.33935 C -0.20209 -0.33773 -0.20678 -0.33171 -0.2086 -0.32963 C -0.21836 -0.31967 -0.20821 -0.33148 -0.21628 -0.32199 C -0.21732 -0.31944 -0.22071 -0.30949 -0.22175 -0.3081 C -0.22461 -0.3044 -0.22787 -0.30185 -0.23073 -0.29838 L -0.23399 -0.29444 C -0.23477 -0.29236 -0.23542 -0.29051 -0.2362 -0.28842 C -0.23698 -0.28611 -0.23737 -0.28287 -0.23842 -0.28078 C -0.2392 -0.27824 -0.2405 -0.27662 -0.24167 -0.27477 C -0.24206 -0.27268 -0.24232 -0.2706 -0.24271 -0.26875 C -0.24336 -0.26666 -0.24415 -0.26504 -0.24493 -0.26319 C -0.24714 -0.25764 -0.24961 -0.25301 -0.25157 -0.24745 C -0.25691 -0.23264 -0.25079 -0.24884 -0.25586 -0.2375 C -0.2573 -0.23518 -0.25834 -0.2324 -0.25938 -0.22986 C -0.26016 -0.22777 -0.26055 -0.22569 -0.26159 -0.22384 C -0.26589 -0.21435 -0.26159 -0.22731 -0.26706 -0.21227 C -0.26784 -0.20949 -0.26849 -0.20694 -0.26928 -0.20416 C -0.26993 -0.20208 -0.27097 -0.20023 -0.27136 -0.19815 C -0.2754 -0.18449 -0.27149 -0.19213 -0.27579 -0.18449 C -0.27618 -0.1824 -0.27605 -0.17986 -0.27683 -0.17893 C -0.27826 -0.17708 -0.27982 -0.17754 -0.28125 -0.17685 C -0.28308 -0.17615 -0.28516 -0.17569 -0.28698 -0.175 C -0.28842 -0.1743 -0.28985 -0.17338 -0.29141 -0.17291 C -0.29506 -0.17176 -0.2987 -0.17152 -0.30222 -0.17083 C -0.3129 -0.1662 -0.30808 -0.16805 -0.31654 -0.16481 C -0.32448 -0.16551 -0.33204 -0.16551 -0.33972 -0.1669 C -0.3418 -0.16736 -0.34362 -0.16944 -0.34545 -0.17083 C -0.35573 -0.17916 -0.34831 -0.17477 -0.35521 -0.17893 C -0.35678 -0.18264 -0.35821 -0.18657 -0.35964 -0.19051 C -0.36042 -0.19259 -0.36146 -0.19398 -0.36185 -0.19652 C -0.36719 -0.22453 -0.36185 -0.19537 -0.36511 -0.2162 C -0.3655 -0.21782 -0.36589 -0.21967 -0.36615 -0.22176 C -0.36719 -0.22847 -0.36758 -0.23518 -0.36836 -0.24143 C -0.36875 -0.24352 -0.36915 -0.2456 -0.36954 -0.24745 C -0.3698 -0.24907 -0.37097 -0.25856 -0.37188 -0.26111 C -0.37266 -0.26389 -0.37409 -0.26643 -0.37513 -0.26875 C -0.37644 -0.27662 -0.37631 -0.27963 -0.38282 -0.28287 L -0.39154 -0.2868 C -0.39271 -0.28773 -0.39375 -0.28958 -0.39493 -0.29051 C -0.40105 -0.29514 -0.40938 -0.29143 -0.41485 -0.29051 C -0.41589 -0.28981 -0.41706 -0.28958 -0.4181 -0.28842 C -0.42032 -0.28611 -0.42461 -0.28078 -0.42461 -0.28032 C -0.42995 -0.26666 -0.42318 -0.28356 -0.43125 -0.26875 C -0.4323 -0.26713 -0.43256 -0.26504 -0.4336 -0.26319 C -0.43555 -0.25902 -0.43803 -0.25509 -0.44024 -0.25115 C -0.44128 -0.24953 -0.44206 -0.24629 -0.44349 -0.2456 C -0.44753 -0.24282 -0.44974 -0.24143 -0.45339 -0.2375 C -0.45443 -0.23657 -0.45547 -0.23472 -0.45665 -0.23379 C -0.45769 -0.23264 -0.45899 -0.23264 -0.4599 -0.23148 C -0.46133 -0.23055 -0.46211 -0.2287 -0.46342 -0.22777 C -0.46485 -0.22639 -0.46967 -0.22453 -0.4711 -0.22384 C -0.47357 -0.2243 -0.4849 -0.22176 -0.48881 -0.22986 C -0.48933 -0.23125 -0.48959 -0.23379 -0.48985 -0.23541 C -0.49024 -0.23796 -0.49063 -0.24074 -0.49102 -0.24352 C -0.49141 -0.24815 -0.49115 -0.25301 -0.49206 -0.25694 C -0.49219 -0.25787 -0.49284 -0.25578 -0.49297 -0.25509 C -0.49297 -0.25509 -0.52383 -0.25902 -0.52383 -0.25879 " pathEditMode="relative" rAng="0" ptsTypes="AAAAAAAAAAAAAAAAAAAAAAAAAAAAAAAAAAAAAAAAAAAAAAAAAAAAAAAAAAAAAAAAAAAAAAAAAAAAAAAAAAAAAAAAAAAAAAAAAAAAAA">
                                      <p:cBhvr>
                                        <p:cTn id="25" dur="2000" fill="hold"/>
                                        <p:tgtEl>
                                          <p:spTgt spid="8"/>
                                        </p:tgtEl>
                                        <p:attrNameLst>
                                          <p:attrName>ppt_x</p:attrName>
                                          <p:attrName>ppt_y</p:attrName>
                                        </p:attrNameLst>
                                      </p:cBhvr>
                                      <p:rCtr x="-26198" y="-18241"/>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Vẽ Tay Phim Hoạt Hình Bầu Trời Xanh đơn Giản, Bầu Trời, Mây Trắng, đám Mây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373" y="2789727"/>
            <a:ext cx="2934336" cy="2934336"/>
          </a:xfrm>
          <a:prstGeom prst="rect">
            <a:avLst/>
          </a:prstGeom>
        </p:spPr>
      </p:pic>
      <p:pic>
        <p:nvPicPr>
          <p:cNvPr id="7" name="Picture 6">
            <a:hlinkClick r:id="rId6" action="ppaction://hlinksldjump"/>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2756647" y="484145"/>
            <a:ext cx="6577854" cy="1607820"/>
          </a:xfrm>
          <a:prstGeom prst="wedgeRoundRectCallout">
            <a:avLst>
              <a:gd name="adj1" fmla="val 62786"/>
              <a:gd name="adj2" fmla="val 8254"/>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lumMod val="95000"/>
                    <a:lumOff val="5000"/>
                  </a:schemeClr>
                </a:solidFill>
                <a:latin typeface="VNI-Avo" pitchFamily="2" charset="0"/>
                <a:cs typeface="Times New Roman" panose="02020603050405020304" pitchFamily="18" charset="0"/>
              </a:rPr>
              <a:t>Lan nhaët haït ....eâ cho baø.    </a:t>
            </a:r>
            <a:endParaRPr lang="en-US" sz="3200" b="1" dirty="0">
              <a:solidFill>
                <a:schemeClr val="tx1">
                  <a:lumMod val="95000"/>
                  <a:lumOff val="5000"/>
                </a:schemeClr>
              </a:solidFill>
              <a:latin typeface="VNI-Avo" pitchFamily="2"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4814530" y="5701059"/>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UTM Avo" panose="02040603050506020204" pitchFamily="18" charset="0"/>
                <a:cs typeface="Times New Roman" panose="02020603050405020304" pitchFamily="18" charset="0"/>
              </a:rPr>
              <a:t>b</a:t>
            </a:r>
            <a:r>
              <a:rPr lang="en-US" sz="3200" b="1" dirty="0" smtClean="0">
                <a:solidFill>
                  <a:schemeClr val="tx1"/>
                </a:solidFill>
                <a:latin typeface="UTM Avo" panose="02040603050506020204" pitchFamily="18" charset="0"/>
                <a:cs typeface="Times New Roman" panose="02020603050405020304" pitchFamily="18" charset="0"/>
              </a:rPr>
              <a:t>.      </a:t>
            </a:r>
            <a:r>
              <a:rPr lang="en-US" sz="3200" b="1" dirty="0" smtClean="0">
                <a:solidFill>
                  <a:srgbClr val="0000FF"/>
                </a:solidFill>
                <a:latin typeface="VNI-Avo" pitchFamily="2" charset="0"/>
                <a:cs typeface="Times New Roman" panose="02020603050405020304" pitchFamily="18" charset="0"/>
              </a:rPr>
              <a:t>k</a:t>
            </a:r>
            <a:endParaRPr lang="en-US" sz="3200" b="1" dirty="0">
              <a:solidFill>
                <a:srgbClr val="0000FF"/>
              </a:solidFill>
              <a:latin typeface="VNI-Avo" pitchFamily="2"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980" y="2789727"/>
            <a:ext cx="2934336" cy="2934336"/>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900058" y="5701059"/>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VNI-Avo" pitchFamily="2" charset="0"/>
                <a:cs typeface="Times New Roman" panose="02020603050405020304" pitchFamily="18" charset="0"/>
              </a:rPr>
              <a:t>a</a:t>
            </a:r>
            <a:r>
              <a:rPr lang="en-US" sz="3200" b="1" dirty="0" smtClean="0">
                <a:solidFill>
                  <a:schemeClr val="tx1"/>
                </a:solidFill>
                <a:latin typeface="VNI-Avo" pitchFamily="2" charset="0"/>
                <a:cs typeface="Times New Roman" panose="02020603050405020304" pitchFamily="18" charset="0"/>
              </a:rPr>
              <a:t>.</a:t>
            </a:r>
            <a:r>
              <a:rPr lang="en-US" sz="3200" b="1" dirty="0" smtClean="0">
                <a:solidFill>
                  <a:srgbClr val="0000FF"/>
                </a:solidFill>
                <a:latin typeface="VNI-Avo" pitchFamily="2" charset="0"/>
                <a:cs typeface="Times New Roman" panose="02020603050405020304" pitchFamily="18" charset="0"/>
              </a:rPr>
              <a:t>      q</a:t>
            </a:r>
            <a:endParaRPr lang="en-US" sz="3200" b="1" dirty="0">
              <a:solidFill>
                <a:srgbClr val="0000FF"/>
              </a:solidFill>
              <a:latin typeface="VNI-Avo" pitchFamily="2"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5196" y="2812731"/>
            <a:ext cx="2934336" cy="293433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8568844" y="570623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VNI-Avo" pitchFamily="2" charset="0"/>
                <a:cs typeface="Times New Roman" panose="02020603050405020304" pitchFamily="18" charset="0"/>
              </a:rPr>
              <a:t>c</a:t>
            </a:r>
            <a:r>
              <a:rPr lang="en-US" sz="3200" b="1" dirty="0" smtClean="0">
                <a:solidFill>
                  <a:schemeClr val="tx1"/>
                </a:solidFill>
                <a:latin typeface="VNI-Avo" pitchFamily="2" charset="0"/>
                <a:cs typeface="Times New Roman" panose="02020603050405020304" pitchFamily="18" charset="0"/>
              </a:rPr>
              <a:t>.    </a:t>
            </a:r>
            <a:r>
              <a:rPr lang="en-US" sz="3200" b="1" dirty="0" smtClean="0">
                <a:solidFill>
                  <a:srgbClr val="0000FF"/>
                </a:solidFill>
                <a:latin typeface="VNI-Avo" pitchFamily="2" charset="0"/>
                <a:cs typeface="Times New Roman" panose="02020603050405020304" pitchFamily="18" charset="0"/>
              </a:rPr>
              <a:t>c</a:t>
            </a:r>
            <a:endParaRPr lang="en-US" sz="3200" b="1" dirty="0">
              <a:solidFill>
                <a:srgbClr val="0000FF"/>
              </a:solidFill>
              <a:latin typeface="VNI-Avo" pitchFamily="2" charset="0"/>
              <a:cs typeface="Times New Roman" panose="02020603050405020304" pitchFamily="18" charset="0"/>
            </a:endParaRPr>
          </a:p>
        </p:txBody>
      </p:sp>
      <p:sp>
        <p:nvSpPr>
          <p:cNvPr id="2" name="TextBox 1"/>
          <p:cNvSpPr txBox="1"/>
          <p:nvPr/>
        </p:nvSpPr>
        <p:spPr>
          <a:xfrm>
            <a:off x="5991754" y="5841088"/>
            <a:ext cx="426720" cy="584775"/>
          </a:xfrm>
          <a:prstGeom prst="rect">
            <a:avLst/>
          </a:prstGeom>
          <a:noFill/>
        </p:spPr>
        <p:txBody>
          <a:bodyPr wrap="none" rtlCol="0">
            <a:spAutoFit/>
          </a:bodyPr>
          <a:lstStyle/>
          <a:p>
            <a:r>
              <a:rPr lang="en-US" sz="3200" b="1" dirty="0" smtClean="0">
                <a:solidFill>
                  <a:srgbClr val="FF0000"/>
                </a:solidFill>
                <a:latin typeface="VNI-Avo" pitchFamily="2" charset="0"/>
              </a:rPr>
              <a:t>k</a:t>
            </a:r>
            <a:endParaRPr lang="vi-VN" sz="3200" b="1" dirty="0">
              <a:solidFill>
                <a:srgbClr val="FF0000"/>
              </a:solidFill>
            </a:endParaRPr>
          </a:p>
        </p:txBody>
      </p:sp>
    </p:spTree>
    <p:extLst>
      <p:ext uri="{BB962C8B-B14F-4D97-AF65-F5344CB8AC3E}">
        <p14:creationId xmlns:p14="http://schemas.microsoft.com/office/powerpoint/2010/main" val="357838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56" presetClass="path" presetSubtype="0" accel="50000" decel="50000" fill="hold" grpId="1" nodeType="withEffect">
                                  <p:stCondLst>
                                    <p:cond delay="0"/>
                                  </p:stCondLst>
                                  <p:childTnLst>
                                    <p:animMotion origin="layout" path="M -0.00026 -2.96296E-6 L -0.0267 -0.70602 " pathEditMode="relative" rAng="0" ptsTypes="AA">
                                      <p:cBhvr>
                                        <p:cTn id="38" dur="1000" fill="hold"/>
                                        <p:tgtEl>
                                          <p:spTgt spid="2"/>
                                        </p:tgtEl>
                                        <p:attrNameLst>
                                          <p:attrName>ppt_x</p:attrName>
                                          <p:attrName>ppt_y</p:attrName>
                                        </p:attrNameLst>
                                      </p:cBhvr>
                                      <p:rCtr x="-1328" y="-3530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Vẽ Tay Phim Hoạt Hình Bầu Trời Xanh đơn Giản, Bầu Trời, Mây Trắng, đám Mây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4" action="ppaction://hlinksldjump"/>
            <a:extLst>
              <a:ext uri="{FF2B5EF4-FFF2-40B4-BE49-F238E27FC236}">
                <a16:creationId xmlns:a16="http://schemas.microsoft.com/office/drawing/2014/main" xmlns=""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859971" y="516802"/>
            <a:ext cx="8730343" cy="1607820"/>
          </a:xfrm>
          <a:prstGeom prst="wedgeRoundRectCallout">
            <a:avLst>
              <a:gd name="adj1" fmla="val 62786"/>
              <a:gd name="adj2" fmla="val 8254"/>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chemeClr val="accent2">
                    <a:lumMod val="75000"/>
                  </a:schemeClr>
                </a:solidFill>
                <a:effectLst/>
                <a:uLnTx/>
                <a:uFillTx/>
                <a:latin typeface="VNI-Avo" pitchFamily="2" charset="0"/>
                <a:cs typeface="Times New Roman" panose="02020603050405020304" pitchFamily="18" charset="0"/>
              </a:rPr>
              <a:t>Nhôø</a:t>
            </a:r>
            <a:r>
              <a:rPr kumimoji="0" lang="en-US" sz="3600" b="1" i="0" u="none" strike="noStrike" kern="1200" cap="none" spc="0" normalizeH="0" noProof="0" dirty="0" smtClean="0">
                <a:ln>
                  <a:noFill/>
                </a:ln>
                <a:solidFill>
                  <a:schemeClr val="accent2">
                    <a:lumMod val="75000"/>
                  </a:schemeClr>
                </a:solidFill>
                <a:effectLst/>
                <a:uLnTx/>
                <a:uFillTx/>
                <a:latin typeface="VNI-Avo" pitchFamily="2" charset="0"/>
                <a:cs typeface="Times New Roman" panose="02020603050405020304" pitchFamily="18" charset="0"/>
              </a:rPr>
              <a:t> meï, Vaân coù theå ñaõi heán, teát nô.</a:t>
            </a:r>
            <a:endParaRPr kumimoji="0" lang="en-US" sz="3600" b="1" i="0" u="none" strike="noStrike" kern="1200" cap="none" spc="0" normalizeH="0" baseline="0" noProof="0" dirty="0">
              <a:ln>
                <a:noFill/>
              </a:ln>
              <a:solidFill>
                <a:schemeClr val="accent2">
                  <a:lumMod val="75000"/>
                </a:schemeClr>
              </a:solidFill>
              <a:effectLst/>
              <a:uLnTx/>
              <a:uFillTx/>
              <a:latin typeface="VNI-Avo" pitchFamily="2"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Tree>
    <p:extLst>
      <p:ext uri="{BB962C8B-B14F-4D97-AF65-F5344CB8AC3E}">
        <p14:creationId xmlns:p14="http://schemas.microsoft.com/office/powerpoint/2010/main" val="296792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0"/>
                                        </p:tgtEl>
                                      </p:cBhvr>
                                    </p:animEffect>
                                    <p:animScale>
                                      <p:cBhvr>
                                        <p:cTn id="20" dur="250" autoRev="1" fill="hold"/>
                                        <p:tgtEl>
                                          <p:spTgt spid="20"/>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0"/>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22"/>
                                        </p:tgtEl>
                                      </p:cBhvr>
                                    </p:animEffect>
                                    <p:animScale>
                                      <p:cBhvr>
                                        <p:cTn id="26" dur="250" autoRev="1" fill="hold"/>
                                        <p:tgtEl>
                                          <p:spTgt spid="22"/>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ẽ Tay Phim Hoạt Hình Bầu Trời Xanh đơn Giản, Bầu Trời, Mây Trắng, đám Mây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344" y="2789727"/>
            <a:ext cx="2934336" cy="2934336"/>
          </a:xfrm>
          <a:prstGeom prst="rect">
            <a:avLst/>
          </a:prstGeom>
        </p:spPr>
      </p:pic>
      <p:pic>
        <p:nvPicPr>
          <p:cNvPr id="7" name="Picture 6">
            <a:hlinkClick r:id="rId6" action="ppaction://hlinksldjump"/>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494155" y="229116"/>
            <a:ext cx="7840345" cy="2433402"/>
          </a:xfrm>
          <a:prstGeom prst="wedgeRoundRectCallout">
            <a:avLst>
              <a:gd name="adj1" fmla="val 62786"/>
              <a:gd name="adj2" fmla="val 8254"/>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1352887"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chemeClr val="tx1"/>
                </a:solidFill>
                <a:latin typeface="VNI-Avo" pitchFamily="2" charset="0"/>
                <a:cs typeface="Times New Roman" panose="02020603050405020304" pitchFamily="18" charset="0"/>
              </a:rPr>
              <a:t>a</a:t>
            </a:r>
            <a:r>
              <a:rPr kumimoji="0" lang="en-US" sz="3200" b="1" i="0" u="none" strike="noStrike" kern="1200" cap="none" spc="0" normalizeH="0" baseline="0" noProof="0" dirty="0" smtClean="0">
                <a:ln>
                  <a:noFill/>
                </a:ln>
                <a:solidFill>
                  <a:schemeClr val="tx1"/>
                </a:solidFill>
                <a:effectLst/>
                <a:uLnTx/>
                <a:uFillTx/>
                <a:latin typeface="VNI-Avo" pitchFamily="2" charset="0"/>
                <a:cs typeface="Times New Roman" panose="02020603050405020304" pitchFamily="18" charset="0"/>
              </a:rPr>
              <a:t>.</a:t>
            </a:r>
            <a:r>
              <a:rPr kumimoji="0" lang="en-US" sz="3200" b="1" i="0" u="none" strike="noStrike" kern="1200" cap="none" spc="0" normalizeH="0" baseline="0" noProof="0" dirty="0" smtClean="0">
                <a:ln>
                  <a:noFill/>
                </a:ln>
                <a:solidFill>
                  <a:srgbClr val="002060"/>
                </a:solidFill>
                <a:effectLst/>
                <a:uLnTx/>
                <a:uFillTx/>
                <a:latin typeface="VNI-Avo" pitchFamily="2" charset="0"/>
                <a:cs typeface="Times New Roman" panose="02020603050405020304" pitchFamily="18" charset="0"/>
              </a:rPr>
              <a:t>    </a:t>
            </a:r>
            <a:r>
              <a:rPr lang="en-US" sz="3600" b="1" dirty="0" smtClean="0">
                <a:solidFill>
                  <a:srgbClr val="002060"/>
                </a:solidFill>
                <a:latin typeface="VNI-Avo" pitchFamily="2" charset="0"/>
                <a:cs typeface="Times New Roman" panose="02020603050405020304" pitchFamily="18" charset="0"/>
              </a:rPr>
              <a:t>chôï</a:t>
            </a:r>
            <a:endParaRPr kumimoji="0" lang="en-US" sz="3600" b="1" i="0" u="none" strike="noStrike" kern="1200" cap="none" spc="0" normalizeH="0" baseline="0" noProof="0" dirty="0">
              <a:ln>
                <a:noFill/>
              </a:ln>
              <a:solidFill>
                <a:srgbClr val="002060"/>
              </a:solidFill>
              <a:effectLst/>
              <a:uLnTx/>
              <a:uFillTx/>
              <a:latin typeface="VNI-Avo" pitchFamily="2"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911" y="2812731"/>
            <a:ext cx="2934336" cy="2934336"/>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4857532"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chemeClr val="tx1"/>
                </a:solidFill>
                <a:latin typeface="VNI-Avo" pitchFamily="2" charset="0"/>
                <a:cs typeface="Times New Roman" panose="02020603050405020304" pitchFamily="18" charset="0"/>
              </a:rPr>
              <a:t>b</a:t>
            </a:r>
            <a:r>
              <a:rPr lang="en-US" sz="3200" b="1" dirty="0" smtClean="0">
                <a:solidFill>
                  <a:schemeClr val="tx1"/>
                </a:solidFill>
                <a:latin typeface="VNI-Avo" pitchFamily="2" charset="0"/>
                <a:cs typeface="Times New Roman" panose="02020603050405020304" pitchFamily="18" charset="0"/>
              </a:rPr>
              <a:t>.</a:t>
            </a:r>
            <a:r>
              <a:rPr lang="en-US" sz="3200" b="1" dirty="0" smtClean="0">
                <a:solidFill>
                  <a:srgbClr val="002060"/>
                </a:solidFill>
                <a:latin typeface="VNI-Avo" pitchFamily="2" charset="0"/>
                <a:cs typeface="Times New Roman" panose="02020603050405020304" pitchFamily="18" charset="0"/>
              </a:rPr>
              <a:t> nhaø ga</a:t>
            </a:r>
            <a:endParaRPr lang="en-US" sz="3600" b="1" dirty="0">
              <a:solidFill>
                <a:srgbClr val="002060"/>
              </a:solidFill>
              <a:latin typeface="VNI-Avo" pitchFamily="2"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0298" y="2812731"/>
            <a:ext cx="2934336" cy="2934336"/>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8173919"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smtClean="0">
              <a:solidFill>
                <a:srgbClr val="002060"/>
              </a:solidFill>
              <a:latin typeface="VNI-Avo" pitchFamily="2" charset="0"/>
              <a:cs typeface="Times New Roman" panose="02020603050405020304" pitchFamily="18" charset="0"/>
            </a:endParaRPr>
          </a:p>
          <a:p>
            <a:r>
              <a:rPr lang="en-US" sz="2800" b="1" dirty="0" smtClean="0">
                <a:solidFill>
                  <a:schemeClr val="tx1"/>
                </a:solidFill>
                <a:latin typeface="VNI-Avo" pitchFamily="2" charset="0"/>
                <a:cs typeface="Times New Roman" panose="02020603050405020304" pitchFamily="18" charset="0"/>
              </a:rPr>
              <a:t>C</a:t>
            </a:r>
            <a:r>
              <a:rPr lang="en-US" sz="2800" b="1" dirty="0">
                <a:solidFill>
                  <a:schemeClr val="tx1"/>
                </a:solidFill>
                <a:latin typeface="VNI-Avo" pitchFamily="2" charset="0"/>
                <a:cs typeface="Times New Roman" panose="02020603050405020304" pitchFamily="18" charset="0"/>
              </a:rPr>
              <a:t>. </a:t>
            </a:r>
            <a:r>
              <a:rPr lang="en-US" sz="2800" b="1" dirty="0" smtClean="0">
                <a:solidFill>
                  <a:schemeClr val="tx1"/>
                </a:solidFill>
                <a:latin typeface="VNI-Avo" pitchFamily="2" charset="0"/>
                <a:cs typeface="Times New Roman" panose="02020603050405020304" pitchFamily="18" charset="0"/>
              </a:rPr>
              <a:t>  </a:t>
            </a:r>
            <a:r>
              <a:rPr lang="en-US" sz="3600" b="1" dirty="0" smtClean="0">
                <a:solidFill>
                  <a:srgbClr val="002060"/>
                </a:solidFill>
                <a:latin typeface="VNI-Avo" pitchFamily="2" charset="0"/>
                <a:cs typeface="Times New Roman" panose="02020603050405020304" pitchFamily="18" charset="0"/>
              </a:rPr>
              <a:t>beán </a:t>
            </a:r>
            <a:r>
              <a:rPr lang="en-US" sz="3600" b="1" dirty="0">
                <a:solidFill>
                  <a:srgbClr val="002060"/>
                </a:solidFill>
                <a:latin typeface="VNI-Avo" pitchFamily="2" charset="0"/>
                <a:cs typeface="Times New Roman" panose="02020603050405020304" pitchFamily="18" charset="0"/>
              </a:rPr>
              <a:t>xe</a:t>
            </a:r>
          </a:p>
          <a:p>
            <a:pPr lvl="0"/>
            <a:endParaRPr lang="en-US" sz="2800" b="1" dirty="0">
              <a:solidFill>
                <a:srgbClr val="002060"/>
              </a:solidFill>
              <a:latin typeface="VNI-Avo" pitchFamily="2" charset="0"/>
              <a:cs typeface="Times New Roman" panose="02020603050405020304" pitchFamily="18" charset="0"/>
            </a:endParaRPr>
          </a:p>
        </p:txBody>
      </p:sp>
      <p:pic>
        <p:nvPicPr>
          <p:cNvPr id="14" name="Picture 13"/>
          <p:cNvPicPr>
            <a:picLocks noChangeAspect="1"/>
          </p:cNvPicPr>
          <p:nvPr/>
        </p:nvPicPr>
        <p:blipFill rotWithShape="1">
          <a:blip r:embed="rId9"/>
          <a:srcRect l="34856" t="22995" r="34671" b="54108"/>
          <a:stretch/>
        </p:blipFill>
        <p:spPr>
          <a:xfrm>
            <a:off x="3329284" y="352728"/>
            <a:ext cx="3732569" cy="2186178"/>
          </a:xfrm>
          <a:prstGeom prst="roundRect">
            <a:avLst>
              <a:gd name="adj" fmla="val 16667"/>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29602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1500"/>
                            </p:stCondLst>
                            <p:childTnLst>
                              <p:par>
                                <p:cTn id="18" presetID="50" presetClass="entr" presetSubtype="0" decel="10000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strVal val="#ppt_w+.3"/>
                                          </p:val>
                                        </p:tav>
                                        <p:tav tm="100000">
                                          <p:val>
                                            <p:strVal val="#ppt_w"/>
                                          </p:val>
                                        </p:tav>
                                      </p:tavLst>
                                    </p:anim>
                                    <p:anim calcmode="lin" valueType="num">
                                      <p:cBhvr>
                                        <p:cTn id="21" dur="500" fill="hold"/>
                                        <p:tgtEl>
                                          <p:spTgt spid="19"/>
                                        </p:tgtEl>
                                        <p:attrNameLst>
                                          <p:attrName>ppt_h</p:attrName>
                                        </p:attrNameLst>
                                      </p:cBhvr>
                                      <p:tavLst>
                                        <p:tav tm="0">
                                          <p:val>
                                            <p:strVal val="#ppt_h"/>
                                          </p:val>
                                        </p:tav>
                                        <p:tav tm="100000">
                                          <p:val>
                                            <p:strVal val="#ppt_h"/>
                                          </p:val>
                                        </p:tav>
                                      </p:tavLst>
                                    </p:anim>
                                    <p:animEffect transition="in" filter="fade">
                                      <p:cBhvr>
                                        <p:cTn id="22" dur="500"/>
                                        <p:tgtEl>
                                          <p:spTgt spid="19"/>
                                        </p:tgtEl>
                                      </p:cBhvr>
                                    </p:animEffect>
                                  </p:childTnLst>
                                </p:cTn>
                              </p:par>
                            </p:childTnLst>
                          </p:cTn>
                        </p:par>
                        <p:par>
                          <p:cTn id="23" fill="hold">
                            <p:stCondLst>
                              <p:cond delay="2000"/>
                            </p:stCondLst>
                            <p:childTnLst>
                              <p:par>
                                <p:cTn id="24" presetID="50" presetClass="entr" presetSubtype="0" decel="10000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ppt_w+.3"/>
                                          </p:val>
                                        </p:tav>
                                        <p:tav tm="100000">
                                          <p:val>
                                            <p:strVal val="#ppt_w"/>
                                          </p:val>
                                        </p:tav>
                                      </p:tavLst>
                                    </p:anim>
                                    <p:anim calcmode="lin" valueType="num">
                                      <p:cBhvr>
                                        <p:cTn id="27" dur="500" fill="hold"/>
                                        <p:tgtEl>
                                          <p:spTgt spid="21"/>
                                        </p:tgtEl>
                                        <p:attrNameLst>
                                          <p:attrName>ppt_h</p:attrName>
                                        </p:attrNameLst>
                                      </p:cBhvr>
                                      <p:tavLst>
                                        <p:tav tm="0">
                                          <p:val>
                                            <p:strVal val="#ppt_h"/>
                                          </p:val>
                                        </p:tav>
                                        <p:tav tm="100000">
                                          <p:val>
                                            <p:strVal val="#ppt_h"/>
                                          </p:val>
                                        </p:tav>
                                      </p:tavLst>
                                    </p:anim>
                                    <p:animEffect transition="in" filter="fade">
                                      <p:cBhvr>
                                        <p:cTn id="28" dur="500"/>
                                        <p:tgtEl>
                                          <p:spTgt spid="21"/>
                                        </p:tgtEl>
                                      </p:cBhvr>
                                    </p:animEffect>
                                  </p:childTnLst>
                                </p:cTn>
                              </p:par>
                            </p:childTnLst>
                          </p:cTn>
                        </p:par>
                        <p:par>
                          <p:cTn id="29" fill="hold">
                            <p:stCondLst>
                              <p:cond delay="2500"/>
                            </p:stCondLst>
                            <p:childTnLst>
                              <p:par>
                                <p:cTn id="30" presetID="50" presetClass="entr" presetSubtype="0" decel="10000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strVal val="#ppt_w+.3"/>
                                          </p:val>
                                        </p:tav>
                                        <p:tav tm="100000">
                                          <p:val>
                                            <p:strVal val="#ppt_w"/>
                                          </p:val>
                                        </p:tav>
                                      </p:tavLst>
                                    </p:anim>
                                    <p:anim calcmode="lin" valueType="num">
                                      <p:cBhvr>
                                        <p:cTn id="33" dur="500" fill="hold"/>
                                        <p:tgtEl>
                                          <p:spTgt spid="23"/>
                                        </p:tgtEl>
                                        <p:attrNameLst>
                                          <p:attrName>ppt_h</p:attrName>
                                        </p:attrNameLst>
                                      </p:cBhvr>
                                      <p:tavLst>
                                        <p:tav tm="0">
                                          <p:val>
                                            <p:strVal val="#ppt_h"/>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19"/>
                                        </p:tgtEl>
                                        <p:attrNameLst>
                                          <p:attrName>fillcolor</p:attrName>
                                        </p:attrNameLst>
                                      </p:cBhvr>
                                      <p:to>
                                        <a:srgbClr val="FFFF00"/>
                                      </p:to>
                                    </p:animClr>
                                    <p:set>
                                      <p:cBhvr>
                                        <p:cTn id="44" dur="500" fill="hold"/>
                                        <p:tgtEl>
                                          <p:spTgt spid="19"/>
                                        </p:tgtEl>
                                        <p:attrNameLst>
                                          <p:attrName>fill.type</p:attrName>
                                        </p:attrNameLst>
                                      </p:cBhvr>
                                      <p:to>
                                        <p:strVal val="solid"/>
                                      </p:to>
                                    </p:set>
                                    <p:set>
                                      <p:cBhvr>
                                        <p:cTn id="45" dur="500" fill="hold"/>
                                        <p:tgtEl>
                                          <p:spTgt spid="1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20"/>
                                        </p:tgtEl>
                                      </p:cBhvr>
                                    </p:animEffect>
                                    <p:animScale>
                                      <p:cBhvr>
                                        <p:cTn id="51" dur="250" autoRev="1" fill="hold"/>
                                        <p:tgtEl>
                                          <p:spTgt spid="20"/>
                                        </p:tgtEl>
                                      </p:cBhvr>
                                      <p:by x="105000" y="105000"/>
                                    </p:animScale>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500" fill="hold"/>
                                        <p:tgtEl>
                                          <p:spTgt spid="21"/>
                                        </p:tgtEl>
                                        <p:attrNameLst>
                                          <p:attrName>fillcolor</p:attrName>
                                        </p:attrNameLst>
                                      </p:cBhvr>
                                      <p:to>
                                        <a:srgbClr val="FFFF00"/>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cTn>
                              </p:par>
                            </p:childTnLst>
                          </p:cTn>
                        </p:par>
                        <p:par>
                          <p:cTn id="63" fill="hold">
                            <p:stCondLst>
                              <p:cond delay="500"/>
                            </p:stCondLst>
                            <p:childTnLst>
                              <p:par>
                                <p:cTn id="64" presetID="1" presetClass="emph" presetSubtype="2" fill="hold" nodeType="afterEffect">
                                  <p:stCondLst>
                                    <p:cond delay="0"/>
                                  </p:stCondLst>
                                  <p:childTnLst>
                                    <p:animClr clrSpc="rgb" dir="cw">
                                      <p:cBhvr>
                                        <p:cTn id="65" dur="500" fill="hold"/>
                                        <p:tgtEl>
                                          <p:spTgt spid="23"/>
                                        </p:tgtEl>
                                        <p:attrNameLst>
                                          <p:attrName>fillcolor</p:attrName>
                                        </p:attrNameLst>
                                      </p:cBhvr>
                                      <p:to>
                                        <a:srgbClr val="00B0F0"/>
                                      </p:to>
                                    </p:animClr>
                                    <p:set>
                                      <p:cBhvr>
                                        <p:cTn id="66" dur="500" fill="hold"/>
                                        <p:tgtEl>
                                          <p:spTgt spid="23"/>
                                        </p:tgtEl>
                                        <p:attrNameLst>
                                          <p:attrName>fill.type</p:attrName>
                                        </p:attrNameLst>
                                      </p:cBhvr>
                                      <p:to>
                                        <p:strVal val="solid"/>
                                      </p:to>
                                    </p:set>
                                    <p:set>
                                      <p:cBhvr>
                                        <p:cTn id="67" dur="500" fill="hold"/>
                                        <p:tgtEl>
                                          <p:spTgt spid="23"/>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729" y="-63552"/>
            <a:ext cx="2572148" cy="628466"/>
            <a:chOff x="63729" y="137088"/>
            <a:chExt cx="2572148" cy="628466"/>
          </a:xfrm>
        </p:grpSpPr>
        <p:sp>
          <p:nvSpPr>
            <p:cNvPr id="5" name="TextBox 4"/>
            <p:cNvSpPr txBox="1"/>
            <p:nvPr/>
          </p:nvSpPr>
          <p:spPr>
            <a:xfrm>
              <a:off x="593330" y="137088"/>
              <a:ext cx="2042547" cy="523220"/>
            </a:xfrm>
            <a:prstGeom prst="rect">
              <a:avLst/>
            </a:prstGeom>
            <a:noFill/>
          </p:spPr>
          <p:txBody>
            <a:bodyPr wrap="none" rtlCol="0">
              <a:spAutoFit/>
            </a:bodyPr>
            <a:lstStyle/>
            <a:p>
              <a:r>
                <a:rPr lang="en-US" sz="2800" b="1" dirty="0" smtClean="0">
                  <a:solidFill>
                    <a:srgbClr val="0000FF"/>
                  </a:solidFill>
                  <a:latin typeface="VNI-Avo" pitchFamily="2" charset="0"/>
                  <a:cs typeface="Times New Roman" panose="02020603050405020304" pitchFamily="18" charset="0"/>
                </a:rPr>
                <a:t>Khaùm phaù</a:t>
              </a:r>
              <a:endParaRPr lang="vi-VN" sz="2800" b="1" dirty="0">
                <a:solidFill>
                  <a:srgbClr val="0000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extLst/>
            </a:blip>
            <a:srcRect l="9599" t="28125" r="87866" b="67777"/>
            <a:stretch/>
          </p:blipFill>
          <p:spPr>
            <a:xfrm>
              <a:off x="63729" y="175828"/>
              <a:ext cx="648699" cy="589726"/>
            </a:xfrm>
            <a:prstGeom prst="rect">
              <a:avLst/>
            </a:prstGeom>
          </p:spPr>
        </p:pic>
      </p:grpSp>
      <p:sp>
        <p:nvSpPr>
          <p:cNvPr id="7" name="TextBox 6"/>
          <p:cNvSpPr txBox="1"/>
          <p:nvPr/>
        </p:nvSpPr>
        <p:spPr>
          <a:xfrm>
            <a:off x="1881290" y="2870098"/>
            <a:ext cx="3625386" cy="1015663"/>
          </a:xfrm>
          <a:prstGeom prst="rect">
            <a:avLst/>
          </a:prstGeom>
          <a:noFill/>
        </p:spPr>
        <p:txBody>
          <a:bodyPr wrap="square" rtlCol="0">
            <a:spAutoFit/>
          </a:bodyPr>
          <a:lstStyle/>
          <a:p>
            <a:r>
              <a:rPr lang="en-US" sz="6000" b="1" dirty="0" smtClean="0">
                <a:latin typeface="VNI-Avo" pitchFamily="2" charset="0"/>
                <a:cs typeface="Times New Roman" panose="02020603050405020304" pitchFamily="18" charset="0"/>
              </a:rPr>
              <a:t>ñeøn p</a:t>
            </a:r>
            <a:r>
              <a:rPr lang="en-US" sz="6000" b="1" dirty="0" smtClean="0">
                <a:solidFill>
                  <a:srgbClr val="FF0000"/>
                </a:solidFill>
                <a:latin typeface="VNI-Avo" pitchFamily="2" charset="0"/>
                <a:cs typeface="Times New Roman" panose="02020603050405020304" pitchFamily="18" charset="0"/>
              </a:rPr>
              <a:t>in</a:t>
            </a:r>
            <a:endParaRPr lang="vi-VN" sz="6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51691" y="2878225"/>
            <a:ext cx="2704892" cy="1013552"/>
          </a:xfrm>
          <a:prstGeom prst="rect">
            <a:avLst/>
          </a:prstGeom>
          <a:noFill/>
        </p:spPr>
        <p:txBody>
          <a:bodyPr wrap="square" rtlCol="0">
            <a:spAutoFit/>
          </a:bodyPr>
          <a:lstStyle/>
          <a:p>
            <a:r>
              <a:rPr lang="en-US" sz="6000" b="1" dirty="0">
                <a:latin typeface="VNI-Avo" pitchFamily="2" charset="0"/>
                <a:cs typeface="Times New Roman" panose="02020603050405020304" pitchFamily="18" charset="0"/>
              </a:rPr>
              <a:t> </a:t>
            </a:r>
            <a:r>
              <a:rPr lang="en-US" sz="6000" b="1" dirty="0" smtClean="0">
                <a:latin typeface="VNI-Avo" pitchFamily="2" charset="0"/>
                <a:cs typeface="Times New Roman" panose="02020603050405020304" pitchFamily="18" charset="0"/>
              </a:rPr>
              <a:t> p</a:t>
            </a:r>
            <a:r>
              <a:rPr lang="en-US" sz="6000" b="1" dirty="0">
                <a:solidFill>
                  <a:srgbClr val="FF0000"/>
                </a:solidFill>
                <a:latin typeface="VNI-Avo" pitchFamily="2" charset="0"/>
                <a:cs typeface="Times New Roman" panose="02020603050405020304" pitchFamily="18" charset="0"/>
              </a:rPr>
              <a:t>i</a:t>
            </a:r>
            <a:r>
              <a:rPr lang="en-US" sz="6000" b="1" dirty="0" smtClean="0">
                <a:solidFill>
                  <a:srgbClr val="FF0000"/>
                </a:solidFill>
                <a:latin typeface="VNI-Avo" pitchFamily="2" charset="0"/>
                <a:cs typeface="Times New Roman" panose="02020603050405020304" pitchFamily="18" charset="0"/>
              </a:rPr>
              <a:t>n</a:t>
            </a:r>
            <a:r>
              <a:rPr lang="en-US" sz="6000" b="1" dirty="0" smtClean="0">
                <a:latin typeface="VNI-Avo" pitchFamily="2" charset="0"/>
                <a:cs typeface="Times New Roman" panose="02020603050405020304" pitchFamily="18" charset="0"/>
              </a:rPr>
              <a:t> </a:t>
            </a:r>
            <a:endParaRPr lang="vi-VN" sz="60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536013" y="-1424337"/>
            <a:ext cx="88608" cy="2308324"/>
          </a:xfrm>
          <a:prstGeom prst="rect">
            <a:avLst/>
          </a:prstGeom>
          <a:noFill/>
        </p:spPr>
        <p:txBody>
          <a:bodyPr wrap="square" rtlCol="0">
            <a:spAutoFit/>
          </a:bodyPr>
          <a:lstStyle/>
          <a:p>
            <a:r>
              <a:rPr lang="en-US" sz="4800" b="1" dirty="0" err="1" smtClean="0">
                <a:latin typeface="UTM Avo" panose="02040603050506020204" pitchFamily="18" charset="0"/>
                <a:cs typeface="Times New Roman" panose="02020603050405020304" pitchFamily="18" charset="0"/>
              </a:rPr>
              <a:t>m</a:t>
            </a:r>
            <a:r>
              <a:rPr lang="en-US" sz="4800" b="1" dirty="0" err="1" smtClean="0">
                <a:solidFill>
                  <a:srgbClr val="FF0000"/>
                </a:solidFill>
                <a:latin typeface="UTM Avo" panose="02040603050506020204" pitchFamily="18" charset="0"/>
                <a:cs typeface="Times New Roman" panose="02020603050405020304" pitchFamily="18" charset="0"/>
              </a:rPr>
              <a:t>ít</a:t>
            </a:r>
            <a:r>
              <a:rPr lang="en-US" sz="4800" b="1" dirty="0" smtClean="0">
                <a:solidFill>
                  <a:srgbClr val="FF0000"/>
                </a:solidFill>
                <a:latin typeface="UTM Avo" panose="02040603050506020204" pitchFamily="18" charset="0"/>
                <a:cs typeface="Times New Roman" panose="02020603050405020304" pitchFamily="18" charset="0"/>
              </a:rPr>
              <a:t> </a:t>
            </a:r>
            <a:endParaRPr lang="vi-VN" sz="4800" b="1"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664669" y="5772391"/>
            <a:ext cx="3850112" cy="806364"/>
            <a:chOff x="701023" y="5373786"/>
            <a:chExt cx="3850112" cy="806364"/>
          </a:xfrm>
        </p:grpSpPr>
        <p:sp>
          <p:nvSpPr>
            <p:cNvPr id="13" name="Rectangle 12"/>
            <p:cNvSpPr/>
            <p:nvPr/>
          </p:nvSpPr>
          <p:spPr>
            <a:xfrm>
              <a:off x="701023" y="5373862"/>
              <a:ext cx="851281" cy="80628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7200" dirty="0">
                  <a:latin typeface="VNI-Avo" pitchFamily="2" charset="0"/>
                  <a:cs typeface="Times New Roman" panose="02020603050405020304" pitchFamily="18" charset="0"/>
                </a:rPr>
                <a:t>i</a:t>
              </a:r>
              <a:endParaRPr lang="vi-VN" sz="7200" dirty="0">
                <a:latin typeface="Times New Roman" panose="02020603050405020304" pitchFamily="18" charset="0"/>
                <a:cs typeface="Times New Roman" panose="02020603050405020304" pitchFamily="18" charset="0"/>
              </a:endParaRPr>
            </a:p>
          </p:txBody>
        </p:sp>
        <p:sp>
          <p:nvSpPr>
            <p:cNvPr id="14" name="Rectangle 13"/>
            <p:cNvSpPr/>
            <p:nvPr/>
          </p:nvSpPr>
          <p:spPr>
            <a:xfrm>
              <a:off x="1988368" y="5373786"/>
              <a:ext cx="946859"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7200" dirty="0">
                  <a:latin typeface="VNI-Avo" pitchFamily="2" charset="0"/>
                  <a:cs typeface="Times New Roman" panose="02020603050405020304" pitchFamily="18" charset="0"/>
                </a:rPr>
                <a:t>n</a:t>
              </a:r>
              <a:endParaRPr lang="vi-VN" sz="7200" dirty="0">
                <a:latin typeface="Times New Roman" panose="02020603050405020304" pitchFamily="18" charset="0"/>
                <a:cs typeface="Times New Roman" panose="02020603050405020304" pitchFamily="18" charset="0"/>
              </a:endParaRPr>
            </a:p>
          </p:txBody>
        </p:sp>
        <p:cxnSp>
          <p:nvCxnSpPr>
            <p:cNvPr id="15" name="Straight Connector 14"/>
            <p:cNvCxnSpPr>
              <a:stCxn id="13" idx="3"/>
            </p:cNvCxnSpPr>
            <p:nvPr/>
          </p:nvCxnSpPr>
          <p:spPr>
            <a:xfrm flipV="1">
              <a:off x="1552304" y="5775718"/>
              <a:ext cx="421265" cy="1288"/>
            </a:xfrm>
            <a:prstGeom prst="line">
              <a:avLst/>
            </a:prstGeom>
            <a:ln w="28575"/>
          </p:spPr>
          <p:style>
            <a:lnRef idx="1">
              <a:schemeClr val="dk1"/>
            </a:lnRef>
            <a:fillRef idx="0">
              <a:schemeClr val="dk1"/>
            </a:fillRef>
            <a:effectRef idx="0">
              <a:schemeClr val="dk1"/>
            </a:effectRef>
            <a:fontRef idx="minor">
              <a:schemeClr val="tx1"/>
            </a:fontRef>
          </p:style>
        </p:cxnSp>
        <p:sp>
          <p:nvSpPr>
            <p:cNvPr id="16" name="Rectangle 15"/>
            <p:cNvSpPr/>
            <p:nvPr/>
          </p:nvSpPr>
          <p:spPr>
            <a:xfrm>
              <a:off x="3457191" y="5373786"/>
              <a:ext cx="1093944"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7200" dirty="0">
                  <a:latin typeface="VNI-Avo" pitchFamily="2" charset="0"/>
                  <a:cs typeface="Times New Roman" panose="02020603050405020304" pitchFamily="18" charset="0"/>
                </a:rPr>
                <a:t>i</a:t>
              </a:r>
              <a:r>
                <a:rPr lang="en-US" sz="7200" dirty="0" smtClean="0">
                  <a:latin typeface="VNI-Avo" pitchFamily="2" charset="0"/>
                  <a:cs typeface="Times New Roman" panose="02020603050405020304" pitchFamily="18" charset="0"/>
                </a:rPr>
                <a:t>n</a:t>
              </a:r>
              <a:endParaRPr lang="vi-VN" sz="7200" dirty="0">
                <a:latin typeface="Times New Roman" panose="02020603050405020304" pitchFamily="18" charset="0"/>
                <a:cs typeface="Times New Roman" panose="02020603050405020304" pitchFamily="18" charset="0"/>
              </a:endParaRPr>
            </a:p>
          </p:txBody>
        </p:sp>
        <p:cxnSp>
          <p:nvCxnSpPr>
            <p:cNvPr id="17" name="Straight Arrow Connector 16"/>
            <p:cNvCxnSpPr>
              <a:stCxn id="14" idx="3"/>
              <a:endCxn id="16" idx="1"/>
            </p:cNvCxnSpPr>
            <p:nvPr/>
          </p:nvCxnSpPr>
          <p:spPr>
            <a:xfrm>
              <a:off x="2935227" y="5775718"/>
              <a:ext cx="52196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18" name="Group 17"/>
          <p:cNvGrpSpPr/>
          <p:nvPr/>
        </p:nvGrpSpPr>
        <p:grpSpPr>
          <a:xfrm>
            <a:off x="7377655" y="5805850"/>
            <a:ext cx="3850112" cy="806364"/>
            <a:chOff x="701023" y="5373786"/>
            <a:chExt cx="3850112" cy="806364"/>
          </a:xfrm>
        </p:grpSpPr>
        <p:sp>
          <p:nvSpPr>
            <p:cNvPr id="19" name="Rectangle 18"/>
            <p:cNvSpPr/>
            <p:nvPr/>
          </p:nvSpPr>
          <p:spPr>
            <a:xfrm>
              <a:off x="701023" y="5373862"/>
              <a:ext cx="851281" cy="80628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7200" dirty="0">
                  <a:latin typeface="VNI-Avo" pitchFamily="2" charset="0"/>
                  <a:cs typeface="Times New Roman" panose="02020603050405020304" pitchFamily="18" charset="0"/>
                </a:rPr>
                <a:t>i</a:t>
              </a:r>
              <a:endParaRPr lang="vi-VN" sz="7200" dirty="0">
                <a:latin typeface="Times New Roman" panose="02020603050405020304" pitchFamily="18" charset="0"/>
                <a:cs typeface="Times New Roman" panose="02020603050405020304" pitchFamily="18" charset="0"/>
              </a:endParaRPr>
            </a:p>
          </p:txBody>
        </p:sp>
        <p:sp>
          <p:nvSpPr>
            <p:cNvPr id="20" name="Rectangle 19"/>
            <p:cNvSpPr/>
            <p:nvPr/>
          </p:nvSpPr>
          <p:spPr>
            <a:xfrm>
              <a:off x="2077811" y="5373786"/>
              <a:ext cx="796468"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7200" dirty="0" smtClean="0">
                  <a:latin typeface="VNI-Avo" pitchFamily="2" charset="0"/>
                  <a:cs typeface="Times New Roman" panose="02020603050405020304" pitchFamily="18" charset="0"/>
                </a:rPr>
                <a:t>t</a:t>
              </a:r>
              <a:endParaRPr lang="vi-VN" sz="7200" dirty="0">
                <a:latin typeface="Times New Roman" panose="02020603050405020304" pitchFamily="18" charset="0"/>
                <a:cs typeface="Times New Roman" panose="02020603050405020304" pitchFamily="18" charset="0"/>
              </a:endParaRPr>
            </a:p>
          </p:txBody>
        </p:sp>
        <p:cxnSp>
          <p:nvCxnSpPr>
            <p:cNvPr id="21" name="Straight Connector 20"/>
            <p:cNvCxnSpPr>
              <a:stCxn id="19" idx="3"/>
              <a:endCxn id="20" idx="1"/>
            </p:cNvCxnSpPr>
            <p:nvPr/>
          </p:nvCxnSpPr>
          <p:spPr>
            <a:xfrm flipV="1">
              <a:off x="1552304" y="5775718"/>
              <a:ext cx="525507" cy="1288"/>
            </a:xfrm>
            <a:prstGeom prst="line">
              <a:avLst/>
            </a:prstGeom>
            <a:ln w="28575"/>
          </p:spPr>
          <p:style>
            <a:lnRef idx="1">
              <a:schemeClr val="dk1"/>
            </a:lnRef>
            <a:fillRef idx="0">
              <a:schemeClr val="dk1"/>
            </a:fillRef>
            <a:effectRef idx="0">
              <a:schemeClr val="dk1"/>
            </a:effectRef>
            <a:fontRef idx="minor">
              <a:schemeClr val="tx1"/>
            </a:fontRef>
          </p:style>
        </p:cxnSp>
        <p:sp>
          <p:nvSpPr>
            <p:cNvPr id="22" name="Rectangle 21"/>
            <p:cNvSpPr/>
            <p:nvPr/>
          </p:nvSpPr>
          <p:spPr>
            <a:xfrm>
              <a:off x="3457191" y="5373786"/>
              <a:ext cx="1093944" cy="80386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en-US" sz="7200" dirty="0">
                  <a:latin typeface="VNI-Avo" pitchFamily="2" charset="0"/>
                  <a:cs typeface="Times New Roman" panose="02020603050405020304" pitchFamily="18" charset="0"/>
                </a:rPr>
                <a:t>i</a:t>
              </a:r>
              <a:r>
                <a:rPr lang="en-US" sz="7200" dirty="0" smtClean="0">
                  <a:latin typeface="VNI-Avo" pitchFamily="2" charset="0"/>
                  <a:cs typeface="Times New Roman" panose="02020603050405020304" pitchFamily="18" charset="0"/>
                </a:rPr>
                <a:t>t</a:t>
              </a:r>
              <a:endParaRPr lang="vi-VN" sz="7200" dirty="0">
                <a:latin typeface="Times New Roman" panose="02020603050405020304" pitchFamily="18" charset="0"/>
                <a:cs typeface="Times New Roman" panose="02020603050405020304" pitchFamily="18" charset="0"/>
              </a:endParaRPr>
            </a:p>
          </p:txBody>
        </p:sp>
        <p:cxnSp>
          <p:nvCxnSpPr>
            <p:cNvPr id="23" name="Straight Arrow Connector 22"/>
            <p:cNvCxnSpPr>
              <a:stCxn id="20" idx="3"/>
              <a:endCxn id="22" idx="1"/>
            </p:cNvCxnSpPr>
            <p:nvPr/>
          </p:nvCxnSpPr>
          <p:spPr>
            <a:xfrm>
              <a:off x="2874279" y="5775718"/>
              <a:ext cx="5829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24" name="TextBox 23"/>
          <p:cNvSpPr txBox="1"/>
          <p:nvPr/>
        </p:nvSpPr>
        <p:spPr>
          <a:xfrm>
            <a:off x="4120835" y="4448882"/>
            <a:ext cx="1197254" cy="1015663"/>
          </a:xfrm>
          <a:prstGeom prst="rect">
            <a:avLst/>
          </a:prstGeom>
          <a:noFill/>
        </p:spPr>
        <p:txBody>
          <a:bodyPr wrap="square" rtlCol="0">
            <a:spAutoFit/>
          </a:bodyPr>
          <a:lstStyle/>
          <a:p>
            <a:r>
              <a:rPr lang="en-US" sz="6000" b="1" dirty="0">
                <a:solidFill>
                  <a:srgbClr val="FF0000"/>
                </a:solidFill>
                <a:latin typeface="VNI-Avo" pitchFamily="2" charset="0"/>
                <a:cs typeface="Times New Roman" panose="02020603050405020304" pitchFamily="18" charset="0"/>
              </a:rPr>
              <a:t>i</a:t>
            </a:r>
            <a:r>
              <a:rPr lang="en-US" sz="6000" b="1" dirty="0" smtClean="0">
                <a:solidFill>
                  <a:srgbClr val="FF0000"/>
                </a:solidFill>
                <a:latin typeface="VNI-Avo" pitchFamily="2" charset="0"/>
                <a:cs typeface="Times New Roman" panose="02020603050405020304" pitchFamily="18" charset="0"/>
              </a:rPr>
              <a:t>n</a:t>
            </a:r>
            <a:endParaRPr lang="vi-VN" sz="60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337173" y="4531981"/>
            <a:ext cx="1059627" cy="1015663"/>
          </a:xfrm>
          <a:prstGeom prst="rect">
            <a:avLst/>
          </a:prstGeom>
          <a:noFill/>
        </p:spPr>
        <p:txBody>
          <a:bodyPr wrap="square" rtlCol="0">
            <a:spAutoFit/>
          </a:bodyPr>
          <a:lstStyle/>
          <a:p>
            <a:r>
              <a:rPr lang="en-US" sz="6000" b="1" dirty="0">
                <a:solidFill>
                  <a:srgbClr val="FF0000"/>
                </a:solidFill>
                <a:latin typeface="VNI-Avo" pitchFamily="2" charset="0"/>
                <a:cs typeface="Times New Roman" panose="02020603050405020304" pitchFamily="18" charset="0"/>
              </a:rPr>
              <a:t>i</a:t>
            </a:r>
            <a:r>
              <a:rPr lang="en-US" sz="6000" b="1" dirty="0" smtClean="0">
                <a:solidFill>
                  <a:srgbClr val="FF0000"/>
                </a:solidFill>
                <a:latin typeface="VNI-Avo" pitchFamily="2" charset="0"/>
                <a:cs typeface="Times New Roman" panose="02020603050405020304" pitchFamily="18" charset="0"/>
              </a:rPr>
              <a:t>t</a:t>
            </a:r>
            <a:r>
              <a:rPr lang="en-US" sz="6000" b="1" dirty="0" smtClean="0">
                <a:latin typeface="VNI-Avo" pitchFamily="2" charset="0"/>
                <a:cs typeface="Times New Roman" panose="02020603050405020304" pitchFamily="18" charset="0"/>
              </a:rPr>
              <a:t> </a:t>
            </a:r>
            <a:endParaRPr lang="vi-VN" sz="60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4316247" y="4447945"/>
            <a:ext cx="712955" cy="1015663"/>
          </a:xfrm>
          <a:prstGeom prst="rect">
            <a:avLst/>
          </a:prstGeom>
          <a:noFill/>
        </p:spPr>
        <p:txBody>
          <a:bodyPr wrap="square" rtlCol="0">
            <a:spAutoFit/>
          </a:bodyPr>
          <a:lstStyle/>
          <a:p>
            <a:r>
              <a:rPr lang="en-US" sz="6000" b="1" dirty="0" err="1">
                <a:solidFill>
                  <a:srgbClr val="632D09"/>
                </a:solidFill>
                <a:latin typeface="VNI-Avo" pitchFamily="2" charset="0"/>
                <a:cs typeface="Times New Roman" panose="02020603050405020304" pitchFamily="18" charset="0"/>
              </a:rPr>
              <a:t>n</a:t>
            </a:r>
            <a:endParaRPr lang="vi-VN" sz="6000" b="1" dirty="0">
              <a:solidFill>
                <a:srgbClr val="632D09"/>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4121543" y="4444682"/>
            <a:ext cx="900966" cy="1015663"/>
          </a:xfrm>
          <a:prstGeom prst="rect">
            <a:avLst/>
          </a:prstGeom>
          <a:noFill/>
        </p:spPr>
        <p:txBody>
          <a:bodyPr wrap="square" rtlCol="0">
            <a:spAutoFit/>
          </a:bodyPr>
          <a:lstStyle/>
          <a:p>
            <a:r>
              <a:rPr lang="en-US" sz="6000" b="1" dirty="0">
                <a:solidFill>
                  <a:srgbClr val="D60093"/>
                </a:solidFill>
                <a:latin typeface="VNI-Avo" pitchFamily="2" charset="0"/>
                <a:cs typeface="Times New Roman" panose="02020603050405020304" pitchFamily="18" charset="0"/>
              </a:rPr>
              <a:t>i</a:t>
            </a:r>
            <a:endParaRPr lang="vi-VN" sz="6000" b="1" dirty="0">
              <a:solidFill>
                <a:srgbClr val="D60093"/>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10329902" y="4532714"/>
            <a:ext cx="564835" cy="1015663"/>
          </a:xfrm>
          <a:prstGeom prst="rect">
            <a:avLst/>
          </a:prstGeom>
          <a:noFill/>
        </p:spPr>
        <p:txBody>
          <a:bodyPr wrap="square" rtlCol="0">
            <a:spAutoFit/>
          </a:bodyPr>
          <a:lstStyle/>
          <a:p>
            <a:r>
              <a:rPr lang="en-US" sz="6000" b="1" dirty="0" err="1" smtClean="0">
                <a:solidFill>
                  <a:srgbClr val="D60093"/>
                </a:solidFill>
                <a:latin typeface="VNI-Avo" pitchFamily="2" charset="0"/>
                <a:cs typeface="Times New Roman" panose="02020603050405020304" pitchFamily="18" charset="0"/>
              </a:rPr>
              <a:t>i</a:t>
            </a:r>
            <a:endParaRPr lang="vi-VN" sz="6000" b="1" dirty="0">
              <a:solidFill>
                <a:srgbClr val="D60093"/>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0519615" y="4537156"/>
            <a:ext cx="1148288" cy="1015663"/>
          </a:xfrm>
          <a:prstGeom prst="rect">
            <a:avLst/>
          </a:prstGeom>
          <a:noFill/>
        </p:spPr>
        <p:txBody>
          <a:bodyPr wrap="square" rtlCol="0">
            <a:spAutoFit/>
          </a:bodyPr>
          <a:lstStyle/>
          <a:p>
            <a:r>
              <a:rPr lang="en-US" sz="6000" b="1" dirty="0" smtClean="0">
                <a:solidFill>
                  <a:srgbClr val="632D09"/>
                </a:solidFill>
                <a:latin typeface="VNI-Avo" pitchFamily="2" charset="0"/>
                <a:cs typeface="Times New Roman" panose="02020603050405020304" pitchFamily="18" charset="0"/>
              </a:rPr>
              <a:t>t</a:t>
            </a:r>
            <a:endParaRPr lang="vi-VN" sz="6000" b="1" dirty="0">
              <a:solidFill>
                <a:srgbClr val="632D09"/>
              </a:solidFill>
              <a:latin typeface="Times New Roman" panose="02020603050405020304" pitchFamily="18" charset="0"/>
              <a:cs typeface="Times New Roman" panose="02020603050405020304" pitchFamily="18" charset="0"/>
            </a:endParaRPr>
          </a:p>
        </p:txBody>
      </p:sp>
      <p:sp>
        <p:nvSpPr>
          <p:cNvPr id="30" name="AutoShape 4" descr="COMBO 2 CÂY GIỐNG CHANH KHÔNG HẠT DÒNG QUẢ CHÙM SIÊU NĂNG SUẤT, CAM KẾT  GIỐNG CHUẨN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1" name="AutoShape 6" descr="COMBO 2 CÂY GIỐNG CHANH KHÔNG HẠT DÒNG QUẢ CHÙM SIÊU NĂNG SUẤT, CAM KẾT  GIỐNG CHUẨN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2" name="AutoShape 8" descr="COMBO 2 CÂY GIỐNG CHANH KHÔNG HẠT DÒNG QUẢ CHÙM SIÊU NĂNG SUẤT, CAM KẾT  GIỐNG CHUẨN | Lazada.v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3" name="AutoShape 12" descr="COMBO 2 CÂY GIỐNG CHANH KHÔNG HẠT DÒNG QUẢ CHÙM SIÊU NĂNG SUẤT, CAM KẾT  GIỐNG CHUẨN | Lazada.v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8" name="TextBox 37"/>
          <p:cNvSpPr txBox="1"/>
          <p:nvPr/>
        </p:nvSpPr>
        <p:spPr>
          <a:xfrm>
            <a:off x="7804789" y="2853963"/>
            <a:ext cx="3435640" cy="1015663"/>
          </a:xfrm>
          <a:prstGeom prst="rect">
            <a:avLst/>
          </a:prstGeom>
          <a:noFill/>
        </p:spPr>
        <p:txBody>
          <a:bodyPr wrap="square" rtlCol="0">
            <a:spAutoFit/>
          </a:bodyPr>
          <a:lstStyle/>
          <a:p>
            <a:r>
              <a:rPr lang="en-US" sz="6000" b="1" dirty="0" smtClean="0">
                <a:latin typeface="VNI-Avo" pitchFamily="2" charset="0"/>
                <a:cs typeface="Times New Roman" panose="02020603050405020304" pitchFamily="18" charset="0"/>
              </a:rPr>
              <a:t>quaû m</a:t>
            </a:r>
            <a:r>
              <a:rPr lang="en-US" sz="6000" b="1" dirty="0" smtClean="0">
                <a:solidFill>
                  <a:srgbClr val="FF0000"/>
                </a:solidFill>
                <a:latin typeface="VNI-Avo" pitchFamily="2" charset="0"/>
                <a:cs typeface="Times New Roman" panose="02020603050405020304" pitchFamily="18" charset="0"/>
              </a:rPr>
              <a:t>ít </a:t>
            </a:r>
            <a:endParaRPr lang="vi-VN" sz="6000" b="1" dirty="0">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rotWithShape="1">
          <a:blip r:embed="rId3"/>
          <a:srcRect l="38990" t="19673" r="36814" b="60505"/>
          <a:stretch/>
        </p:blipFill>
        <p:spPr>
          <a:xfrm>
            <a:off x="1109075" y="451541"/>
            <a:ext cx="4428008" cy="2416065"/>
          </a:xfrm>
          <a:prstGeom prst="roundRect">
            <a:avLst>
              <a:gd name="adj" fmla="val 16667"/>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7" name="Picture 36"/>
          <p:cNvPicPr>
            <a:picLocks noChangeAspect="1"/>
          </p:cNvPicPr>
          <p:nvPr/>
        </p:nvPicPr>
        <p:blipFill rotWithShape="1">
          <a:blip r:embed="rId4"/>
          <a:srcRect l="43240" t="20208" r="36580" b="56399"/>
          <a:stretch/>
        </p:blipFill>
        <p:spPr>
          <a:xfrm>
            <a:off x="7019778" y="465138"/>
            <a:ext cx="4297199" cy="2402468"/>
          </a:xfrm>
          <a:prstGeom prst="roundRect">
            <a:avLst>
              <a:gd name="adj" fmla="val 16667"/>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9" name="TextBox 38"/>
          <p:cNvSpPr txBox="1"/>
          <p:nvPr/>
        </p:nvSpPr>
        <p:spPr>
          <a:xfrm>
            <a:off x="9158401" y="3699851"/>
            <a:ext cx="2704892" cy="1015663"/>
          </a:xfrm>
          <a:prstGeom prst="rect">
            <a:avLst/>
          </a:prstGeom>
          <a:noFill/>
        </p:spPr>
        <p:txBody>
          <a:bodyPr wrap="square" rtlCol="0">
            <a:spAutoFit/>
          </a:bodyPr>
          <a:lstStyle/>
          <a:p>
            <a:r>
              <a:rPr lang="en-US" sz="6000" b="1" dirty="0">
                <a:latin typeface="VNI-Avo" pitchFamily="2" charset="0"/>
                <a:cs typeface="Times New Roman" panose="02020603050405020304" pitchFamily="18" charset="0"/>
              </a:rPr>
              <a:t> </a:t>
            </a:r>
            <a:r>
              <a:rPr lang="en-US" sz="6000" b="1" dirty="0" smtClean="0">
                <a:latin typeface="VNI-Avo" pitchFamily="2" charset="0"/>
                <a:cs typeface="Times New Roman" panose="02020603050405020304" pitchFamily="18" charset="0"/>
              </a:rPr>
              <a:t> </a:t>
            </a:r>
            <a:r>
              <a:rPr lang="en-US" sz="6000" b="1" dirty="0" err="1" smtClean="0">
                <a:latin typeface="VNI-Avo" pitchFamily="2" charset="0"/>
                <a:cs typeface="Times New Roman" panose="02020603050405020304" pitchFamily="18" charset="0"/>
              </a:rPr>
              <a:t>m</a:t>
            </a:r>
            <a:r>
              <a:rPr lang="en-US" sz="6000" b="1" dirty="0" err="1" smtClean="0">
                <a:solidFill>
                  <a:srgbClr val="FF0000"/>
                </a:solidFill>
                <a:latin typeface="VNI-Avo" pitchFamily="2" charset="0"/>
                <a:cs typeface="Times New Roman" panose="02020603050405020304" pitchFamily="18" charset="0"/>
              </a:rPr>
              <a:t>ít</a:t>
            </a:r>
            <a:r>
              <a:rPr lang="en-US" sz="6000" b="1" dirty="0" smtClean="0">
                <a:latin typeface="VNI-Avo" pitchFamily="2" charset="0"/>
                <a:cs typeface="Times New Roman" panose="02020603050405020304" pitchFamily="18" charset="0"/>
              </a:rPr>
              <a:t> </a:t>
            </a:r>
            <a:endParaRPr lang="vi-VN"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81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2.73509E-6 0.01944 L 2.73509E-6 0.11366 " pathEditMode="relative" rAng="0" ptsTypes="AA">
                                      <p:cBhvr>
                                        <p:cTn id="21" dur="2000" fill="hold"/>
                                        <p:tgtEl>
                                          <p:spTgt spid="8"/>
                                        </p:tgtEl>
                                        <p:attrNameLst>
                                          <p:attrName>ppt_x</p:attrName>
                                          <p:attrName>ppt_y</p:attrName>
                                        </p:attrNameLst>
                                      </p:cBhvr>
                                      <p:rCtr x="0" y="47"/>
                                    </p:animMotion>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ox(i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ox(in)">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ox(i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blinds(horizontal)">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checkerboard(across)">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24"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 to="" calcmode="lin" valueType="num">
                                      <p:cBhvr>
                                        <p:cTn id="76"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24" grpId="0"/>
      <p:bldP spid="25" grpId="0"/>
      <p:bldP spid="26" grpId="0"/>
      <p:bldP spid="27" grpId="0"/>
      <p:bldP spid="28" grpId="0"/>
      <p:bldP spid="29"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6098" y="-87072"/>
            <a:ext cx="1823885" cy="766250"/>
            <a:chOff x="119921" y="44971"/>
            <a:chExt cx="1823885" cy="854440"/>
          </a:xfrm>
        </p:grpSpPr>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51506" b="54949" l="9842" r="11777"/>
                      </a14:imgEffect>
                    </a14:imgLayer>
                  </a14:imgProps>
                </a:ext>
              </a:extLst>
            </a:blip>
            <a:srcRect l="9600" t="51076" r="87981" b="44621"/>
            <a:stretch/>
          </p:blipFill>
          <p:spPr>
            <a:xfrm>
              <a:off x="119921" y="44971"/>
              <a:ext cx="854440" cy="854440"/>
            </a:xfrm>
            <a:prstGeom prst="rect">
              <a:avLst/>
            </a:prstGeom>
          </p:spPr>
        </p:pic>
        <p:sp>
          <p:nvSpPr>
            <p:cNvPr id="16" name="TextBox 15"/>
            <p:cNvSpPr txBox="1"/>
            <p:nvPr/>
          </p:nvSpPr>
          <p:spPr>
            <a:xfrm>
              <a:off x="829398" y="57405"/>
              <a:ext cx="1114408" cy="720719"/>
            </a:xfrm>
            <a:prstGeom prst="rect">
              <a:avLst/>
            </a:prstGeom>
            <a:noFill/>
          </p:spPr>
          <p:txBody>
            <a:bodyPr wrap="none" rtlCol="0">
              <a:spAutoFit/>
            </a:bodyPr>
            <a:lstStyle/>
            <a:p>
              <a:r>
                <a:rPr lang="en-US" sz="3600" b="1" dirty="0" smtClean="0">
                  <a:solidFill>
                    <a:srgbClr val="0000FF"/>
                  </a:solidFill>
                  <a:latin typeface="VNI-Avo" pitchFamily="2" charset="0"/>
                  <a:cs typeface="Times New Roman" panose="02020603050405020304" pitchFamily="18" charset="0"/>
                </a:rPr>
                <a:t>ñoïc</a:t>
              </a:r>
              <a:endParaRPr lang="vi-VN" sz="3600" b="1" dirty="0">
                <a:solidFill>
                  <a:srgbClr val="0000FF"/>
                </a:solidFill>
                <a:latin typeface="Times New Roman" panose="02020603050405020304" pitchFamily="18" charset="0"/>
                <a:cs typeface="Times New Roman" panose="02020603050405020304" pitchFamily="18" charset="0"/>
              </a:endParaRPr>
            </a:p>
          </p:txBody>
        </p:sp>
      </p:grpSp>
      <p:pic>
        <p:nvPicPr>
          <p:cNvPr id="17" name="Picture 8" descr="Ghim của Nguyenthile trên 长草颜团子 Budding Pop | Đang yêu, Mèo kitty, Mèo c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9508" y="5202005"/>
            <a:ext cx="1642140" cy="16421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097961" y="2648583"/>
            <a:ext cx="2061783" cy="830997"/>
          </a:xfrm>
          <a:prstGeom prst="rect">
            <a:avLst/>
          </a:prstGeom>
          <a:noFill/>
        </p:spPr>
        <p:txBody>
          <a:bodyPr wrap="none" rtlCol="0">
            <a:spAutoFit/>
          </a:bodyPr>
          <a:lstStyle/>
          <a:p>
            <a:r>
              <a:rPr lang="en-US" sz="4800" b="1" dirty="0" smtClean="0">
                <a:latin typeface="VNI-Avo" pitchFamily="2" charset="0"/>
                <a:cs typeface="Times New Roman" panose="02020603050405020304" pitchFamily="18" charset="0"/>
              </a:rPr>
              <a:t>nhaø in</a:t>
            </a:r>
            <a:endParaRPr lang="vi-VN" sz="48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069774" y="2677925"/>
            <a:ext cx="2321469" cy="830997"/>
          </a:xfrm>
          <a:prstGeom prst="rect">
            <a:avLst/>
          </a:prstGeom>
          <a:noFill/>
        </p:spPr>
        <p:txBody>
          <a:bodyPr wrap="none" rtlCol="0">
            <a:spAutoFit/>
          </a:bodyPr>
          <a:lstStyle/>
          <a:p>
            <a:r>
              <a:rPr lang="en-US" sz="4800" b="1" dirty="0" smtClean="0">
                <a:latin typeface="VNI-Avo" pitchFamily="2" charset="0"/>
                <a:cs typeface="Times New Roman" panose="02020603050405020304" pitchFamily="18" charset="0"/>
              </a:rPr>
              <a:t>bòt maét</a:t>
            </a:r>
            <a:endParaRPr lang="vi-VN" sz="48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802471" y="5810235"/>
            <a:ext cx="2347117" cy="830997"/>
          </a:xfrm>
          <a:prstGeom prst="rect">
            <a:avLst/>
          </a:prstGeom>
          <a:noFill/>
        </p:spPr>
        <p:txBody>
          <a:bodyPr wrap="none" rtlCol="0">
            <a:spAutoFit/>
          </a:bodyPr>
          <a:lstStyle/>
          <a:p>
            <a:r>
              <a:rPr lang="en-US" sz="4800" b="1" dirty="0" smtClean="0">
                <a:latin typeface="VNI-Avo" pitchFamily="2" charset="0"/>
                <a:cs typeface="Times New Roman" panose="02020603050405020304" pitchFamily="18" charset="0"/>
              </a:rPr>
              <a:t> </a:t>
            </a:r>
            <a:r>
              <a:rPr lang="en-US" sz="4800" b="1" dirty="0" err="1" smtClean="0">
                <a:latin typeface="VNI-Avo" pitchFamily="2" charset="0"/>
                <a:cs typeface="Times New Roman" panose="02020603050405020304" pitchFamily="18" charset="0"/>
              </a:rPr>
              <a:t>kín</a:t>
            </a:r>
            <a:r>
              <a:rPr lang="en-US" sz="4800" b="1" dirty="0" smtClean="0">
                <a:latin typeface="VNI-Avo" pitchFamily="2" charset="0"/>
                <a:cs typeface="Times New Roman" panose="02020603050405020304" pitchFamily="18" charset="0"/>
              </a:rPr>
              <a:t> </a:t>
            </a:r>
            <a:r>
              <a:rPr lang="en-US" sz="4800" b="1" dirty="0" err="1" smtClean="0">
                <a:latin typeface="VNI-Avo" pitchFamily="2" charset="0"/>
                <a:cs typeface="Times New Roman" panose="02020603050405020304" pitchFamily="18" charset="0"/>
              </a:rPr>
              <a:t>mít</a:t>
            </a:r>
            <a:endParaRPr lang="vi-VN" sz="48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8260677" y="5832536"/>
            <a:ext cx="2416410" cy="830997"/>
          </a:xfrm>
          <a:prstGeom prst="rect">
            <a:avLst/>
          </a:prstGeom>
          <a:noFill/>
        </p:spPr>
        <p:txBody>
          <a:bodyPr wrap="square" rtlCol="0">
            <a:spAutoFit/>
          </a:bodyPr>
          <a:lstStyle/>
          <a:p>
            <a:r>
              <a:rPr lang="en-US" sz="4800" b="1" dirty="0" smtClean="0">
                <a:latin typeface="VNI-Avo" pitchFamily="2" charset="0"/>
                <a:cs typeface="Times New Roman" panose="02020603050405020304" pitchFamily="18" charset="0"/>
              </a:rPr>
              <a:t>ñaøn vòt</a:t>
            </a:r>
            <a:endParaRPr lang="vi-VN" sz="4800" b="1" dirty="0">
              <a:latin typeface="Times New Roman" panose="02020603050405020304" pitchFamily="18" charset="0"/>
              <a:cs typeface="Times New Roman" panose="02020603050405020304" pitchFamily="18" charset="0"/>
            </a:endParaRPr>
          </a:p>
        </p:txBody>
      </p:sp>
      <p:pic>
        <p:nvPicPr>
          <p:cNvPr id="25" name="Picture 8" descr="Ghim của Nguyenthile trên 长草颜团子 Budding Pop | Đang yêu, Mèo kitty, Mèo c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9508" y="5202005"/>
            <a:ext cx="1642140" cy="164214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CON LẬT ĐẬT LUÔN BIẾT ĐỨNG DẬY MỖI KHI BỊ VẤP NGÃ"/>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7" name="Picture 26"/>
          <p:cNvPicPr>
            <a:picLocks noChangeAspect="1"/>
          </p:cNvPicPr>
          <p:nvPr/>
        </p:nvPicPr>
        <p:blipFill rotWithShape="1">
          <a:blip r:embed="rId5"/>
          <a:srcRect l="28348" t="20447" r="27578" b="32411"/>
          <a:stretch/>
        </p:blipFill>
        <p:spPr>
          <a:xfrm>
            <a:off x="7126941" y="550790"/>
            <a:ext cx="3939988" cy="2153548"/>
          </a:xfrm>
          <a:prstGeom prst="roundRect">
            <a:avLst>
              <a:gd name="adj" fmla="val 16667"/>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8" name="Picture 27"/>
          <p:cNvPicPr>
            <a:picLocks noChangeAspect="1"/>
          </p:cNvPicPr>
          <p:nvPr/>
        </p:nvPicPr>
        <p:blipFill rotWithShape="1">
          <a:blip r:embed="rId6"/>
          <a:srcRect l="29182" t="20268" r="27547" b="33661"/>
          <a:stretch/>
        </p:blipFill>
        <p:spPr>
          <a:xfrm>
            <a:off x="7126941" y="3586027"/>
            <a:ext cx="3939988" cy="2246510"/>
          </a:xfrm>
          <a:prstGeom prst="roundRect">
            <a:avLst>
              <a:gd name="adj" fmla="val 16667"/>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9" name="Picture 28"/>
          <p:cNvPicPr>
            <a:picLocks noChangeAspect="1"/>
          </p:cNvPicPr>
          <p:nvPr/>
        </p:nvPicPr>
        <p:blipFill rotWithShape="1">
          <a:blip r:embed="rId7"/>
          <a:srcRect l="27612" t="21577" r="26708" b="30566"/>
          <a:stretch/>
        </p:blipFill>
        <p:spPr>
          <a:xfrm>
            <a:off x="1062318" y="550790"/>
            <a:ext cx="4220563" cy="2153548"/>
          </a:xfrm>
          <a:prstGeom prst="roundRect">
            <a:avLst>
              <a:gd name="adj" fmla="val 16667"/>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29"/>
          <p:cNvPicPr>
            <a:picLocks noChangeAspect="1"/>
          </p:cNvPicPr>
          <p:nvPr/>
        </p:nvPicPr>
        <p:blipFill rotWithShape="1">
          <a:blip r:embed="rId8"/>
          <a:srcRect l="27578" t="20803" r="28347" b="30982"/>
          <a:stretch/>
        </p:blipFill>
        <p:spPr>
          <a:xfrm>
            <a:off x="1062318" y="3433799"/>
            <a:ext cx="4220563" cy="2403022"/>
          </a:xfrm>
          <a:prstGeom prst="roundRect">
            <a:avLst>
              <a:gd name="adj" fmla="val 16667"/>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 name="TextBox 19"/>
          <p:cNvSpPr txBox="1"/>
          <p:nvPr/>
        </p:nvSpPr>
        <p:spPr>
          <a:xfrm>
            <a:off x="2105264" y="2656020"/>
            <a:ext cx="2061783" cy="830997"/>
          </a:xfrm>
          <a:prstGeom prst="rect">
            <a:avLst/>
          </a:prstGeom>
          <a:noFill/>
        </p:spPr>
        <p:txBody>
          <a:bodyPr wrap="none" rtlCol="0">
            <a:spAutoFit/>
          </a:bodyPr>
          <a:lstStyle/>
          <a:p>
            <a:r>
              <a:rPr lang="en-US" sz="4800" b="1" dirty="0" smtClean="0">
                <a:latin typeface="VNI-Avo" pitchFamily="2" charset="0"/>
                <a:cs typeface="Times New Roman" panose="02020603050405020304" pitchFamily="18" charset="0"/>
              </a:rPr>
              <a:t>nhaø </a:t>
            </a:r>
            <a:r>
              <a:rPr lang="en-US" sz="4800" b="1" dirty="0" smtClean="0">
                <a:solidFill>
                  <a:srgbClr val="D60093"/>
                </a:solidFill>
                <a:latin typeface="VNI-Avo" pitchFamily="2" charset="0"/>
                <a:cs typeface="Times New Roman" panose="02020603050405020304" pitchFamily="18" charset="0"/>
              </a:rPr>
              <a:t>in</a:t>
            </a:r>
            <a:endParaRPr lang="vi-VN" sz="4800" b="1" dirty="0">
              <a:solidFill>
                <a:srgbClr val="D60093"/>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798757" y="5817538"/>
            <a:ext cx="2347117" cy="830997"/>
          </a:xfrm>
          <a:prstGeom prst="rect">
            <a:avLst/>
          </a:prstGeom>
          <a:noFill/>
        </p:spPr>
        <p:txBody>
          <a:bodyPr wrap="none" rtlCol="0">
            <a:spAutoFit/>
          </a:bodyPr>
          <a:lstStyle/>
          <a:p>
            <a:r>
              <a:rPr lang="en-US" sz="4800" b="1" dirty="0" smtClean="0">
                <a:latin typeface="VNI-Avo" pitchFamily="2" charset="0"/>
                <a:cs typeface="Times New Roman" panose="02020603050405020304" pitchFamily="18" charset="0"/>
              </a:rPr>
              <a:t> </a:t>
            </a:r>
            <a:r>
              <a:rPr lang="en-US" sz="4800" b="1" dirty="0" err="1" smtClean="0">
                <a:latin typeface="VNI-Avo" pitchFamily="2" charset="0"/>
                <a:cs typeface="Times New Roman" panose="02020603050405020304" pitchFamily="18" charset="0"/>
              </a:rPr>
              <a:t>k</a:t>
            </a:r>
            <a:r>
              <a:rPr lang="en-US" sz="4800" b="1" dirty="0" err="1" smtClean="0">
                <a:solidFill>
                  <a:srgbClr val="D60093"/>
                </a:solidFill>
                <a:latin typeface="VNI-Avo" pitchFamily="2" charset="0"/>
                <a:cs typeface="Times New Roman" panose="02020603050405020304" pitchFamily="18" charset="0"/>
              </a:rPr>
              <a:t>ín</a:t>
            </a:r>
            <a:r>
              <a:rPr lang="en-US" sz="4800" b="1" dirty="0" smtClean="0">
                <a:latin typeface="VNI-Avo" pitchFamily="2" charset="0"/>
                <a:cs typeface="Times New Roman" panose="02020603050405020304" pitchFamily="18" charset="0"/>
              </a:rPr>
              <a:t> </a:t>
            </a:r>
            <a:r>
              <a:rPr lang="en-US" sz="4800" b="1" dirty="0" err="1" smtClean="0">
                <a:latin typeface="VNI-Avo" pitchFamily="2" charset="0"/>
                <a:cs typeface="Times New Roman" panose="02020603050405020304" pitchFamily="18" charset="0"/>
              </a:rPr>
              <a:t>m</a:t>
            </a:r>
            <a:r>
              <a:rPr lang="en-US" sz="4800" b="1" dirty="0" err="1" smtClean="0">
                <a:solidFill>
                  <a:srgbClr val="FF0000"/>
                </a:solidFill>
                <a:latin typeface="VNI-Avo" pitchFamily="2" charset="0"/>
                <a:cs typeface="Times New Roman" panose="02020603050405020304" pitchFamily="18" charset="0"/>
              </a:rPr>
              <a:t>ít</a:t>
            </a:r>
            <a:endParaRPr lang="vi-VN" sz="48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8077077" y="2674211"/>
            <a:ext cx="2321469" cy="830997"/>
          </a:xfrm>
          <a:prstGeom prst="rect">
            <a:avLst/>
          </a:prstGeom>
          <a:noFill/>
        </p:spPr>
        <p:txBody>
          <a:bodyPr wrap="none" rtlCol="0">
            <a:spAutoFit/>
          </a:bodyPr>
          <a:lstStyle/>
          <a:p>
            <a:r>
              <a:rPr lang="en-US" sz="4800" b="1" dirty="0" smtClean="0">
                <a:latin typeface="VNI-Avo" pitchFamily="2" charset="0"/>
                <a:cs typeface="Times New Roman" panose="02020603050405020304" pitchFamily="18" charset="0"/>
              </a:rPr>
              <a:t>b</a:t>
            </a:r>
            <a:r>
              <a:rPr lang="en-US" sz="4800" b="1" dirty="0" smtClean="0">
                <a:solidFill>
                  <a:srgbClr val="FF0000"/>
                </a:solidFill>
                <a:latin typeface="VNI-Avo" pitchFamily="2" charset="0"/>
                <a:cs typeface="Times New Roman" panose="02020603050405020304" pitchFamily="18" charset="0"/>
              </a:rPr>
              <a:t>òt</a:t>
            </a:r>
            <a:r>
              <a:rPr lang="en-US" sz="4800" b="1" dirty="0" smtClean="0">
                <a:latin typeface="VNI-Avo" pitchFamily="2" charset="0"/>
                <a:cs typeface="Times New Roman" panose="02020603050405020304" pitchFamily="18" charset="0"/>
              </a:rPr>
              <a:t> maét</a:t>
            </a:r>
            <a:endParaRPr lang="vi-VN" sz="48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8256963" y="5839839"/>
            <a:ext cx="2416410" cy="830997"/>
          </a:xfrm>
          <a:prstGeom prst="rect">
            <a:avLst/>
          </a:prstGeom>
          <a:noFill/>
        </p:spPr>
        <p:txBody>
          <a:bodyPr wrap="square" rtlCol="0">
            <a:spAutoFit/>
          </a:bodyPr>
          <a:lstStyle/>
          <a:p>
            <a:r>
              <a:rPr lang="en-US" sz="4800" b="1" dirty="0" smtClean="0">
                <a:latin typeface="VNI-Avo" pitchFamily="2" charset="0"/>
                <a:cs typeface="Times New Roman" panose="02020603050405020304" pitchFamily="18" charset="0"/>
              </a:rPr>
              <a:t>ñaøn v</a:t>
            </a:r>
            <a:r>
              <a:rPr lang="en-US" sz="4800" b="1" dirty="0" smtClean="0">
                <a:solidFill>
                  <a:srgbClr val="FF0000"/>
                </a:solidFill>
                <a:latin typeface="VNI-Avo" pitchFamily="2" charset="0"/>
                <a:cs typeface="Times New Roman" panose="02020603050405020304" pitchFamily="18" charset="0"/>
              </a:rPr>
              <a:t>òt</a:t>
            </a:r>
            <a:endParaRPr lang="vi-VN" sz="4800" b="1" dirty="0">
              <a:solidFill>
                <a:srgbClr val="FF0000"/>
              </a:solidFill>
              <a:latin typeface="Times New Roman" panose="02020603050405020304" pitchFamily="18" charset="0"/>
              <a:cs typeface="Times New Roman" panose="02020603050405020304" pitchFamily="18" charset="0"/>
            </a:endParaRPr>
          </a:p>
        </p:txBody>
      </p:sp>
      <p:pic>
        <p:nvPicPr>
          <p:cNvPr id="33" name="Picture 2" descr="Sửng sốt với đội quân 10.000 con vịt ào đi &quot;kiếm ăn&quot; trên đồng lúa | Lao  Động Online | LAODONG.VN - Tin tức mới nhất 24h"/>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71182" y="536303"/>
            <a:ext cx="10333820" cy="5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1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heckerboard(across)">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ox(i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linds(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heckerboard(across)">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ox(i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linds(horizont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checkerboard(across)">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xit" presetSubtype="10" fill="hold" nodeType="clickEffect">
                                  <p:stCondLst>
                                    <p:cond delay="0"/>
                                  </p:stCondLst>
                                  <p:childTnLst>
                                    <p:animEffect transition="out" filter="checkerboard(across)">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ox(in)">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0" grpId="0"/>
      <p:bldP spid="26"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TotalTime>
  <Words>228</Words>
  <Application>Microsoft Office PowerPoint</Application>
  <PresentationFormat>Custom</PresentationFormat>
  <Paragraphs>77</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00000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21AK22</cp:lastModifiedBy>
  <cp:revision>146</cp:revision>
  <dcterms:created xsi:type="dcterms:W3CDTF">2020-10-24T08:24:45Z</dcterms:created>
  <dcterms:modified xsi:type="dcterms:W3CDTF">2021-11-03T13:35:29Z</dcterms:modified>
</cp:coreProperties>
</file>